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30" r:id="rId3"/>
    <p:sldId id="331" r:id="rId4"/>
    <p:sldId id="336" r:id="rId5"/>
    <p:sldId id="328" r:id="rId6"/>
    <p:sldId id="326" r:id="rId7"/>
    <p:sldId id="327" r:id="rId8"/>
    <p:sldId id="276" r:id="rId9"/>
    <p:sldId id="257" r:id="rId10"/>
    <p:sldId id="308" r:id="rId11"/>
    <p:sldId id="319" r:id="rId12"/>
    <p:sldId id="320" r:id="rId13"/>
    <p:sldId id="258" r:id="rId14"/>
    <p:sldId id="259" r:id="rId15"/>
    <p:sldId id="260" r:id="rId16"/>
    <p:sldId id="261" r:id="rId17"/>
    <p:sldId id="262" r:id="rId18"/>
    <p:sldId id="338" r:id="rId19"/>
    <p:sldId id="339" r:id="rId20"/>
    <p:sldId id="340" r:id="rId21"/>
    <p:sldId id="264" r:id="rId22"/>
    <p:sldId id="265" r:id="rId23"/>
    <p:sldId id="275" r:id="rId24"/>
    <p:sldId id="269" r:id="rId25"/>
    <p:sldId id="273" r:id="rId26"/>
    <p:sldId id="270" r:id="rId27"/>
    <p:sldId id="271" r:id="rId28"/>
    <p:sldId id="272" r:id="rId29"/>
    <p:sldId id="266" r:id="rId30"/>
    <p:sldId id="267" r:id="rId31"/>
    <p:sldId id="332" r:id="rId32"/>
    <p:sldId id="333" r:id="rId33"/>
    <p:sldId id="334" r:id="rId34"/>
    <p:sldId id="335" r:id="rId35"/>
    <p:sldId id="26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C2A70-553A-4D79-AA94-52D6791ABE8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A5CB752-3F3D-4F68-816D-624A9B1F67AC}">
      <dgm:prSet/>
      <dgm:spPr/>
      <dgm:t>
        <a:bodyPr/>
        <a:lstStyle/>
        <a:p>
          <a:r>
            <a:rPr lang="en-US"/>
            <a:t>Bireyin haksızlık, tehdit veya engellenme karşısında hissettiği yoğun duygudur.</a:t>
          </a:r>
        </a:p>
      </dgm:t>
    </dgm:pt>
    <dgm:pt modelId="{5C7A4443-17DB-4CCA-955D-EB31C5881104}" type="parTrans" cxnId="{574FAFB1-C20D-4B0D-BA4E-5B45750FB10F}">
      <dgm:prSet/>
      <dgm:spPr/>
      <dgm:t>
        <a:bodyPr/>
        <a:lstStyle/>
        <a:p>
          <a:endParaRPr lang="en-US"/>
        </a:p>
      </dgm:t>
    </dgm:pt>
    <dgm:pt modelId="{21E9ED12-3A5D-4196-9CFA-B8163A348EF1}" type="sibTrans" cxnId="{574FAFB1-C20D-4B0D-BA4E-5B45750FB10F}">
      <dgm:prSet/>
      <dgm:spPr/>
      <dgm:t>
        <a:bodyPr/>
        <a:lstStyle/>
        <a:p>
          <a:endParaRPr lang="en-US"/>
        </a:p>
      </dgm:t>
    </dgm:pt>
    <dgm:pt modelId="{BBC774A9-CDA2-46BB-A0FB-23CA38F759DD}">
      <dgm:prSet/>
      <dgm:spPr/>
      <dgm:t>
        <a:bodyPr/>
        <a:lstStyle/>
        <a:p>
          <a:r>
            <a:rPr lang="tr-TR" dirty="0"/>
            <a:t>Öfke, kaygıya karşı savunma niteliğinde, uyarılmış ve iddialı bir iletişim biçimidir</a:t>
          </a:r>
          <a:endParaRPr lang="en-US" dirty="0"/>
        </a:p>
      </dgm:t>
    </dgm:pt>
    <dgm:pt modelId="{1AD99CC3-3420-4C6E-96FF-4FDB6642BCE1}" type="parTrans" cxnId="{1C271E8A-0F86-4FDE-ABF9-7BA80F552EBD}">
      <dgm:prSet/>
      <dgm:spPr/>
      <dgm:t>
        <a:bodyPr/>
        <a:lstStyle/>
        <a:p>
          <a:endParaRPr lang="en-US"/>
        </a:p>
      </dgm:t>
    </dgm:pt>
    <dgm:pt modelId="{A50DF9AD-B20A-437B-A164-AA821E317EF9}" type="sibTrans" cxnId="{1C271E8A-0F86-4FDE-ABF9-7BA80F552EBD}">
      <dgm:prSet/>
      <dgm:spPr/>
      <dgm:t>
        <a:bodyPr/>
        <a:lstStyle/>
        <a:p>
          <a:endParaRPr lang="en-US"/>
        </a:p>
      </dgm:t>
    </dgm:pt>
    <dgm:pt modelId="{7681D9D1-168A-46A0-9899-B7D6C67BB0D0}">
      <dgm:prSet/>
      <dgm:spPr/>
      <dgm:t>
        <a:bodyPr/>
        <a:lstStyle/>
        <a:p>
          <a:r>
            <a:rPr lang="en-US" dirty="0" err="1"/>
            <a:t>Sıklıkla</a:t>
          </a:r>
          <a:r>
            <a:rPr lang="en-US" dirty="0"/>
            <a:t> </a:t>
          </a:r>
          <a:r>
            <a:rPr lang="en-US" dirty="0" err="1"/>
            <a:t>davranışsal</a:t>
          </a:r>
          <a:r>
            <a:rPr lang="en-US" dirty="0"/>
            <a:t> </a:t>
          </a:r>
          <a:r>
            <a:rPr lang="en-US" dirty="0" err="1"/>
            <a:t>dışavurum</a:t>
          </a:r>
          <a:r>
            <a:rPr lang="en-US" dirty="0"/>
            <a:t> </a:t>
          </a:r>
          <a:r>
            <a:rPr lang="en-US" dirty="0" err="1"/>
            <a:t>eşlik</a:t>
          </a:r>
          <a:r>
            <a:rPr lang="en-US" dirty="0"/>
            <a:t> </a:t>
          </a:r>
          <a:r>
            <a:rPr lang="en-US" dirty="0" err="1"/>
            <a:t>eder</a:t>
          </a:r>
          <a:r>
            <a:rPr lang="en-US" dirty="0"/>
            <a:t>.</a:t>
          </a:r>
        </a:p>
      </dgm:t>
    </dgm:pt>
    <dgm:pt modelId="{C361F9EE-4D46-4363-A9D8-C8F43D73497E}" type="parTrans" cxnId="{97458DDA-1B92-40D3-9030-3526DCC3BD41}">
      <dgm:prSet/>
      <dgm:spPr/>
      <dgm:t>
        <a:bodyPr/>
        <a:lstStyle/>
        <a:p>
          <a:endParaRPr lang="en-US"/>
        </a:p>
      </dgm:t>
    </dgm:pt>
    <dgm:pt modelId="{D73FAA82-5EB3-4770-AE15-F09E41F94313}" type="sibTrans" cxnId="{97458DDA-1B92-40D3-9030-3526DCC3BD41}">
      <dgm:prSet/>
      <dgm:spPr/>
      <dgm:t>
        <a:bodyPr/>
        <a:lstStyle/>
        <a:p>
          <a:endParaRPr lang="en-US"/>
        </a:p>
      </dgm:t>
    </dgm:pt>
    <dgm:pt modelId="{4AF2A40E-CAFF-4624-A164-564DF455A449}">
      <dgm:prSet/>
      <dgm:spPr/>
      <dgm:t>
        <a:bodyPr/>
        <a:lstStyle/>
        <a:p>
          <a:r>
            <a:rPr lang="tr-TR" dirty="0"/>
            <a:t>Öfkenin olumsuz yönlerinin yanı sıra, işbirliği, adalet arayışı ve ahlaki davranışı destekleyici olumlu sonuçları da olabilir.</a:t>
          </a:r>
          <a:endParaRPr lang="en-US" dirty="0"/>
        </a:p>
      </dgm:t>
    </dgm:pt>
    <dgm:pt modelId="{BC7BD3AA-FD75-402E-A132-C0D3DA9DD523}" type="parTrans" cxnId="{E83624BA-29E1-444A-AAF1-D3F47D188511}">
      <dgm:prSet/>
      <dgm:spPr/>
      <dgm:t>
        <a:bodyPr/>
        <a:lstStyle/>
        <a:p>
          <a:endParaRPr lang="tr-TR"/>
        </a:p>
      </dgm:t>
    </dgm:pt>
    <dgm:pt modelId="{E722466B-AC51-4C8A-B9F8-8250A8C48CF4}" type="sibTrans" cxnId="{E83624BA-29E1-444A-AAF1-D3F47D188511}">
      <dgm:prSet/>
      <dgm:spPr/>
      <dgm:t>
        <a:bodyPr/>
        <a:lstStyle/>
        <a:p>
          <a:endParaRPr lang="tr-TR"/>
        </a:p>
      </dgm:t>
    </dgm:pt>
    <dgm:pt modelId="{3661B72E-8F34-489B-93E4-77BE233E1D0A}" type="pres">
      <dgm:prSet presAssocID="{2B8C2A70-553A-4D79-AA94-52D6791ABE86}" presName="diagram" presStyleCnt="0">
        <dgm:presLayoutVars>
          <dgm:dir/>
          <dgm:resizeHandles val="exact"/>
        </dgm:presLayoutVars>
      </dgm:prSet>
      <dgm:spPr/>
      <dgm:t>
        <a:bodyPr/>
        <a:lstStyle/>
        <a:p>
          <a:endParaRPr lang="tr-TR"/>
        </a:p>
      </dgm:t>
    </dgm:pt>
    <dgm:pt modelId="{3A0F67A3-6F8D-4335-8B1E-5954B8EC96AC}" type="pres">
      <dgm:prSet presAssocID="{FA5CB752-3F3D-4F68-816D-624A9B1F67AC}" presName="node" presStyleLbl="node1" presStyleIdx="0" presStyleCnt="4">
        <dgm:presLayoutVars>
          <dgm:bulletEnabled val="1"/>
        </dgm:presLayoutVars>
      </dgm:prSet>
      <dgm:spPr/>
      <dgm:t>
        <a:bodyPr/>
        <a:lstStyle/>
        <a:p>
          <a:endParaRPr lang="tr-TR"/>
        </a:p>
      </dgm:t>
    </dgm:pt>
    <dgm:pt modelId="{31B278D4-67C2-47E7-ACF9-50DEBBB24DDA}" type="pres">
      <dgm:prSet presAssocID="{21E9ED12-3A5D-4196-9CFA-B8163A348EF1}" presName="sibTrans" presStyleCnt="0"/>
      <dgm:spPr/>
    </dgm:pt>
    <dgm:pt modelId="{03703A83-E091-4D9B-BF43-30FD4C3DEC53}" type="pres">
      <dgm:prSet presAssocID="{BBC774A9-CDA2-46BB-A0FB-23CA38F759DD}" presName="node" presStyleLbl="node1" presStyleIdx="1" presStyleCnt="4">
        <dgm:presLayoutVars>
          <dgm:bulletEnabled val="1"/>
        </dgm:presLayoutVars>
      </dgm:prSet>
      <dgm:spPr/>
      <dgm:t>
        <a:bodyPr/>
        <a:lstStyle/>
        <a:p>
          <a:endParaRPr lang="tr-TR"/>
        </a:p>
      </dgm:t>
    </dgm:pt>
    <dgm:pt modelId="{BBEB5A4C-0CF7-42D5-A7F5-B9DE544A53C0}" type="pres">
      <dgm:prSet presAssocID="{A50DF9AD-B20A-437B-A164-AA821E317EF9}" presName="sibTrans" presStyleCnt="0"/>
      <dgm:spPr/>
    </dgm:pt>
    <dgm:pt modelId="{854CF7C2-243C-47D4-8E1D-64FD0642B771}" type="pres">
      <dgm:prSet presAssocID="{7681D9D1-168A-46A0-9899-B7D6C67BB0D0}" presName="node" presStyleLbl="node1" presStyleIdx="2" presStyleCnt="4">
        <dgm:presLayoutVars>
          <dgm:bulletEnabled val="1"/>
        </dgm:presLayoutVars>
      </dgm:prSet>
      <dgm:spPr/>
      <dgm:t>
        <a:bodyPr/>
        <a:lstStyle/>
        <a:p>
          <a:endParaRPr lang="tr-TR"/>
        </a:p>
      </dgm:t>
    </dgm:pt>
    <dgm:pt modelId="{7E0E1B4E-D666-4AC6-8294-226A3F12E68F}" type="pres">
      <dgm:prSet presAssocID="{D73FAA82-5EB3-4770-AE15-F09E41F94313}" presName="sibTrans" presStyleCnt="0"/>
      <dgm:spPr/>
    </dgm:pt>
    <dgm:pt modelId="{31F89605-61C0-405E-A41E-65B1A22AFBC2}" type="pres">
      <dgm:prSet presAssocID="{4AF2A40E-CAFF-4624-A164-564DF455A449}" presName="node" presStyleLbl="node1" presStyleIdx="3" presStyleCnt="4">
        <dgm:presLayoutVars>
          <dgm:bulletEnabled val="1"/>
        </dgm:presLayoutVars>
      </dgm:prSet>
      <dgm:spPr/>
      <dgm:t>
        <a:bodyPr/>
        <a:lstStyle/>
        <a:p>
          <a:endParaRPr lang="tr-TR"/>
        </a:p>
      </dgm:t>
    </dgm:pt>
  </dgm:ptLst>
  <dgm:cxnLst>
    <dgm:cxn modelId="{574FAFB1-C20D-4B0D-BA4E-5B45750FB10F}" srcId="{2B8C2A70-553A-4D79-AA94-52D6791ABE86}" destId="{FA5CB752-3F3D-4F68-816D-624A9B1F67AC}" srcOrd="0" destOrd="0" parTransId="{5C7A4443-17DB-4CCA-955D-EB31C5881104}" sibTransId="{21E9ED12-3A5D-4196-9CFA-B8163A348EF1}"/>
    <dgm:cxn modelId="{5D4D83CF-D556-4CDE-9A63-617E3C8255E5}" type="presOf" srcId="{7681D9D1-168A-46A0-9899-B7D6C67BB0D0}" destId="{854CF7C2-243C-47D4-8E1D-64FD0642B771}" srcOrd="0" destOrd="0" presId="urn:microsoft.com/office/officeart/2005/8/layout/default"/>
    <dgm:cxn modelId="{3361047C-A04A-4624-9A64-B593F46A7FBC}" type="presOf" srcId="{FA5CB752-3F3D-4F68-816D-624A9B1F67AC}" destId="{3A0F67A3-6F8D-4335-8B1E-5954B8EC96AC}" srcOrd="0" destOrd="0" presId="urn:microsoft.com/office/officeart/2005/8/layout/default"/>
    <dgm:cxn modelId="{1C271E8A-0F86-4FDE-ABF9-7BA80F552EBD}" srcId="{2B8C2A70-553A-4D79-AA94-52D6791ABE86}" destId="{BBC774A9-CDA2-46BB-A0FB-23CA38F759DD}" srcOrd="1" destOrd="0" parTransId="{1AD99CC3-3420-4C6E-96FF-4FDB6642BCE1}" sibTransId="{A50DF9AD-B20A-437B-A164-AA821E317EF9}"/>
    <dgm:cxn modelId="{2E62874B-7AC0-4A4B-A727-D19F2A1BBF76}" type="presOf" srcId="{4AF2A40E-CAFF-4624-A164-564DF455A449}" destId="{31F89605-61C0-405E-A41E-65B1A22AFBC2}" srcOrd="0" destOrd="0" presId="urn:microsoft.com/office/officeart/2005/8/layout/default"/>
    <dgm:cxn modelId="{3FE0BB40-0D3A-4917-973A-943312E842A6}" type="presOf" srcId="{BBC774A9-CDA2-46BB-A0FB-23CA38F759DD}" destId="{03703A83-E091-4D9B-BF43-30FD4C3DEC53}" srcOrd="0" destOrd="0" presId="urn:microsoft.com/office/officeart/2005/8/layout/default"/>
    <dgm:cxn modelId="{E83624BA-29E1-444A-AAF1-D3F47D188511}" srcId="{2B8C2A70-553A-4D79-AA94-52D6791ABE86}" destId="{4AF2A40E-CAFF-4624-A164-564DF455A449}" srcOrd="3" destOrd="0" parTransId="{BC7BD3AA-FD75-402E-A132-C0D3DA9DD523}" sibTransId="{E722466B-AC51-4C8A-B9F8-8250A8C48CF4}"/>
    <dgm:cxn modelId="{97458DDA-1B92-40D3-9030-3526DCC3BD41}" srcId="{2B8C2A70-553A-4D79-AA94-52D6791ABE86}" destId="{7681D9D1-168A-46A0-9899-B7D6C67BB0D0}" srcOrd="2" destOrd="0" parTransId="{C361F9EE-4D46-4363-A9D8-C8F43D73497E}" sibTransId="{D73FAA82-5EB3-4770-AE15-F09E41F94313}"/>
    <dgm:cxn modelId="{FB11FAD2-2771-437F-A504-AA32B79689B2}" type="presOf" srcId="{2B8C2A70-553A-4D79-AA94-52D6791ABE86}" destId="{3661B72E-8F34-489B-93E4-77BE233E1D0A}" srcOrd="0" destOrd="0" presId="urn:microsoft.com/office/officeart/2005/8/layout/default"/>
    <dgm:cxn modelId="{169A6F7C-9325-4AF8-AE45-1A7DCAAADBF8}" type="presParOf" srcId="{3661B72E-8F34-489B-93E4-77BE233E1D0A}" destId="{3A0F67A3-6F8D-4335-8B1E-5954B8EC96AC}" srcOrd="0" destOrd="0" presId="urn:microsoft.com/office/officeart/2005/8/layout/default"/>
    <dgm:cxn modelId="{36AEE1DF-32F3-49F7-B3D1-CB70F82D2742}" type="presParOf" srcId="{3661B72E-8F34-489B-93E4-77BE233E1D0A}" destId="{31B278D4-67C2-47E7-ACF9-50DEBBB24DDA}" srcOrd="1" destOrd="0" presId="urn:microsoft.com/office/officeart/2005/8/layout/default"/>
    <dgm:cxn modelId="{80504C2B-B133-4B3C-83A5-37301583B7C1}" type="presParOf" srcId="{3661B72E-8F34-489B-93E4-77BE233E1D0A}" destId="{03703A83-E091-4D9B-BF43-30FD4C3DEC53}" srcOrd="2" destOrd="0" presId="urn:microsoft.com/office/officeart/2005/8/layout/default"/>
    <dgm:cxn modelId="{382B6749-5143-4C14-B57F-679126606576}" type="presParOf" srcId="{3661B72E-8F34-489B-93E4-77BE233E1D0A}" destId="{BBEB5A4C-0CF7-42D5-A7F5-B9DE544A53C0}" srcOrd="3" destOrd="0" presId="urn:microsoft.com/office/officeart/2005/8/layout/default"/>
    <dgm:cxn modelId="{C8E23D83-B134-4B50-BBA0-B5604B9A2C96}" type="presParOf" srcId="{3661B72E-8F34-489B-93E4-77BE233E1D0A}" destId="{854CF7C2-243C-47D4-8E1D-64FD0642B771}" srcOrd="4" destOrd="0" presId="urn:microsoft.com/office/officeart/2005/8/layout/default"/>
    <dgm:cxn modelId="{50881CDF-4623-44D3-9918-BA2E8B631F9B}" type="presParOf" srcId="{3661B72E-8F34-489B-93E4-77BE233E1D0A}" destId="{7E0E1B4E-D666-4AC6-8294-226A3F12E68F}" srcOrd="5" destOrd="0" presId="urn:microsoft.com/office/officeart/2005/8/layout/default"/>
    <dgm:cxn modelId="{FC66E858-530C-4D85-9AEB-084551DA7CD0}" type="presParOf" srcId="{3661B72E-8F34-489B-93E4-77BE233E1D0A}" destId="{31F89605-61C0-405E-A41E-65B1A22AFBC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E204A9-631C-43F0-A9C3-89FF11C7CBD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CE3C695-9A3E-4F78-A93C-23F3F725D0F1}">
      <dgm:prSet/>
      <dgm:spPr/>
      <dgm:t>
        <a:bodyPr/>
        <a:lstStyle/>
        <a:p>
          <a:pPr>
            <a:lnSpc>
              <a:spcPct val="100000"/>
            </a:lnSpc>
          </a:pPr>
          <a:r>
            <a:rPr lang="tr-TR"/>
            <a:t>“Bu durumla başa çıkabildiğiniz en küçük örnek neydi?”</a:t>
          </a:r>
          <a:endParaRPr lang="en-US"/>
        </a:p>
      </dgm:t>
    </dgm:pt>
    <dgm:pt modelId="{B3861492-C2FF-47FE-8083-0837123E081F}" type="parTrans" cxnId="{DD4A4BF2-AB22-4E8A-BA5A-04260EA5EFFA}">
      <dgm:prSet/>
      <dgm:spPr/>
      <dgm:t>
        <a:bodyPr/>
        <a:lstStyle/>
        <a:p>
          <a:endParaRPr lang="en-US"/>
        </a:p>
      </dgm:t>
    </dgm:pt>
    <dgm:pt modelId="{DAB30040-3036-4E27-AE70-8C46319905B7}" type="sibTrans" cxnId="{DD4A4BF2-AB22-4E8A-BA5A-04260EA5EFFA}">
      <dgm:prSet/>
      <dgm:spPr/>
      <dgm:t>
        <a:bodyPr/>
        <a:lstStyle/>
        <a:p>
          <a:endParaRPr lang="en-US"/>
        </a:p>
      </dgm:t>
    </dgm:pt>
    <dgm:pt modelId="{19D2A307-97F1-4A7E-B845-73C821EE717D}">
      <dgm:prSet/>
      <dgm:spPr/>
      <dgm:t>
        <a:bodyPr/>
        <a:lstStyle/>
        <a:p>
          <a:pPr>
            <a:lnSpc>
              <a:spcPct val="100000"/>
            </a:lnSpc>
          </a:pPr>
          <a:r>
            <a:rPr lang="tr-TR"/>
            <a:t>“Bu duyguyu kontrol ettiğinizde kim fark etti? Ne söyledi?”</a:t>
          </a:r>
          <a:endParaRPr lang="en-US"/>
        </a:p>
      </dgm:t>
    </dgm:pt>
    <dgm:pt modelId="{43C8A3AB-D924-427E-8BE0-3128B2A1F213}" type="parTrans" cxnId="{E8B6FD16-A714-47B6-8F76-415B0EE2EE8B}">
      <dgm:prSet/>
      <dgm:spPr/>
      <dgm:t>
        <a:bodyPr/>
        <a:lstStyle/>
        <a:p>
          <a:endParaRPr lang="en-US"/>
        </a:p>
      </dgm:t>
    </dgm:pt>
    <dgm:pt modelId="{DD406B4A-EEF0-4B3C-A2A6-7D5E1E06086B}" type="sibTrans" cxnId="{E8B6FD16-A714-47B6-8F76-415B0EE2EE8B}">
      <dgm:prSet/>
      <dgm:spPr/>
      <dgm:t>
        <a:bodyPr/>
        <a:lstStyle/>
        <a:p>
          <a:endParaRPr lang="en-US"/>
        </a:p>
      </dgm:t>
    </dgm:pt>
    <dgm:pt modelId="{68A72DDB-F4B3-42C0-8066-B20806AE5C06}">
      <dgm:prSet/>
      <dgm:spPr/>
      <dgm:t>
        <a:bodyPr/>
        <a:lstStyle/>
        <a:p>
          <a:pPr>
            <a:lnSpc>
              <a:spcPct val="100000"/>
            </a:lnSpc>
          </a:pPr>
          <a:r>
            <a:rPr lang="tr-TR"/>
            <a:t>“Eğer bu hafta daha az öfkeleneceğiniz bir gün olsaydı, bu hangi gün olurdu ve ne fark ederdi?”</a:t>
          </a:r>
          <a:endParaRPr lang="en-US"/>
        </a:p>
      </dgm:t>
    </dgm:pt>
    <dgm:pt modelId="{85460F27-EF3D-44A4-AEAA-6A29B4561078}" type="parTrans" cxnId="{4A752387-97C3-4EC6-8527-7533535F66E3}">
      <dgm:prSet/>
      <dgm:spPr/>
      <dgm:t>
        <a:bodyPr/>
        <a:lstStyle/>
        <a:p>
          <a:endParaRPr lang="en-US"/>
        </a:p>
      </dgm:t>
    </dgm:pt>
    <dgm:pt modelId="{B4C12997-49D7-4701-87CF-84D45F8E5019}" type="sibTrans" cxnId="{4A752387-97C3-4EC6-8527-7533535F66E3}">
      <dgm:prSet/>
      <dgm:spPr/>
      <dgm:t>
        <a:bodyPr/>
        <a:lstStyle/>
        <a:p>
          <a:endParaRPr lang="en-US"/>
        </a:p>
      </dgm:t>
    </dgm:pt>
    <dgm:pt modelId="{75D577CD-46FB-4522-A6D9-1A54DF049744}">
      <dgm:prSet/>
      <dgm:spPr/>
      <dgm:t>
        <a:bodyPr/>
        <a:lstStyle/>
        <a:p>
          <a:pPr>
            <a:lnSpc>
              <a:spcPct val="100000"/>
            </a:lnSpc>
          </a:pPr>
          <a:r>
            <a:rPr lang="tr-TR"/>
            <a:t>“Bu duyguyu yönetmeyi en çok nerede başardınız?”</a:t>
          </a:r>
          <a:endParaRPr lang="en-US"/>
        </a:p>
      </dgm:t>
    </dgm:pt>
    <dgm:pt modelId="{72350668-C1AD-4FD3-A27A-3CAFC9232077}" type="parTrans" cxnId="{2688EECE-7616-422A-966C-0EA1A9FE1571}">
      <dgm:prSet/>
      <dgm:spPr/>
      <dgm:t>
        <a:bodyPr/>
        <a:lstStyle/>
        <a:p>
          <a:endParaRPr lang="en-US"/>
        </a:p>
      </dgm:t>
    </dgm:pt>
    <dgm:pt modelId="{ED8F6DDC-88A2-42A1-9A9A-25EDE9C0CA1F}" type="sibTrans" cxnId="{2688EECE-7616-422A-966C-0EA1A9FE1571}">
      <dgm:prSet/>
      <dgm:spPr/>
      <dgm:t>
        <a:bodyPr/>
        <a:lstStyle/>
        <a:p>
          <a:endParaRPr lang="en-US"/>
        </a:p>
      </dgm:t>
    </dgm:pt>
    <dgm:pt modelId="{9EA6E9D5-9AC0-4FE2-97E1-A5BC1BB987D0}" type="pres">
      <dgm:prSet presAssocID="{D8E204A9-631C-43F0-A9C3-89FF11C7CBD8}" presName="diagram" presStyleCnt="0">
        <dgm:presLayoutVars>
          <dgm:dir/>
          <dgm:resizeHandles val="exact"/>
        </dgm:presLayoutVars>
      </dgm:prSet>
      <dgm:spPr/>
      <dgm:t>
        <a:bodyPr/>
        <a:lstStyle/>
        <a:p>
          <a:endParaRPr lang="tr-TR"/>
        </a:p>
      </dgm:t>
    </dgm:pt>
    <dgm:pt modelId="{258A8D67-F7C8-4619-8F22-37AFC249AFF1}" type="pres">
      <dgm:prSet presAssocID="{4CE3C695-9A3E-4F78-A93C-23F3F725D0F1}" presName="node" presStyleLbl="node1" presStyleIdx="0" presStyleCnt="4">
        <dgm:presLayoutVars>
          <dgm:bulletEnabled val="1"/>
        </dgm:presLayoutVars>
      </dgm:prSet>
      <dgm:spPr/>
      <dgm:t>
        <a:bodyPr/>
        <a:lstStyle/>
        <a:p>
          <a:endParaRPr lang="tr-TR"/>
        </a:p>
      </dgm:t>
    </dgm:pt>
    <dgm:pt modelId="{C02A153A-0F37-45E7-852E-777856D4C973}" type="pres">
      <dgm:prSet presAssocID="{DAB30040-3036-4E27-AE70-8C46319905B7}" presName="sibTrans" presStyleCnt="0"/>
      <dgm:spPr/>
    </dgm:pt>
    <dgm:pt modelId="{024F9474-AAD8-4C65-8744-34BCE4A3D07D}" type="pres">
      <dgm:prSet presAssocID="{19D2A307-97F1-4A7E-B845-73C821EE717D}" presName="node" presStyleLbl="node1" presStyleIdx="1" presStyleCnt="4">
        <dgm:presLayoutVars>
          <dgm:bulletEnabled val="1"/>
        </dgm:presLayoutVars>
      </dgm:prSet>
      <dgm:spPr/>
      <dgm:t>
        <a:bodyPr/>
        <a:lstStyle/>
        <a:p>
          <a:endParaRPr lang="tr-TR"/>
        </a:p>
      </dgm:t>
    </dgm:pt>
    <dgm:pt modelId="{CF53A617-78BE-4B3B-8496-C3F23EA0264D}" type="pres">
      <dgm:prSet presAssocID="{DD406B4A-EEF0-4B3C-A2A6-7D5E1E06086B}" presName="sibTrans" presStyleCnt="0"/>
      <dgm:spPr/>
    </dgm:pt>
    <dgm:pt modelId="{E63B5F73-17BB-4E88-A85C-BB050695D15C}" type="pres">
      <dgm:prSet presAssocID="{68A72DDB-F4B3-42C0-8066-B20806AE5C06}" presName="node" presStyleLbl="node1" presStyleIdx="2" presStyleCnt="4">
        <dgm:presLayoutVars>
          <dgm:bulletEnabled val="1"/>
        </dgm:presLayoutVars>
      </dgm:prSet>
      <dgm:spPr/>
      <dgm:t>
        <a:bodyPr/>
        <a:lstStyle/>
        <a:p>
          <a:endParaRPr lang="tr-TR"/>
        </a:p>
      </dgm:t>
    </dgm:pt>
    <dgm:pt modelId="{52695162-8B5E-41D0-980F-C3A1D9464780}" type="pres">
      <dgm:prSet presAssocID="{B4C12997-49D7-4701-87CF-84D45F8E5019}" presName="sibTrans" presStyleCnt="0"/>
      <dgm:spPr/>
    </dgm:pt>
    <dgm:pt modelId="{3A21B5B6-A6A1-42AC-83C1-8D3A7F69A54B}" type="pres">
      <dgm:prSet presAssocID="{75D577CD-46FB-4522-A6D9-1A54DF049744}" presName="node" presStyleLbl="node1" presStyleIdx="3" presStyleCnt="4">
        <dgm:presLayoutVars>
          <dgm:bulletEnabled val="1"/>
        </dgm:presLayoutVars>
      </dgm:prSet>
      <dgm:spPr/>
      <dgm:t>
        <a:bodyPr/>
        <a:lstStyle/>
        <a:p>
          <a:endParaRPr lang="tr-TR"/>
        </a:p>
      </dgm:t>
    </dgm:pt>
  </dgm:ptLst>
  <dgm:cxnLst>
    <dgm:cxn modelId="{2688EECE-7616-422A-966C-0EA1A9FE1571}" srcId="{D8E204A9-631C-43F0-A9C3-89FF11C7CBD8}" destId="{75D577CD-46FB-4522-A6D9-1A54DF049744}" srcOrd="3" destOrd="0" parTransId="{72350668-C1AD-4FD3-A27A-3CAFC9232077}" sibTransId="{ED8F6DDC-88A2-42A1-9A9A-25EDE9C0CA1F}"/>
    <dgm:cxn modelId="{89962341-70F8-4E12-B0AC-08290C9B1B50}" type="presOf" srcId="{19D2A307-97F1-4A7E-B845-73C821EE717D}" destId="{024F9474-AAD8-4C65-8744-34BCE4A3D07D}" srcOrd="0" destOrd="0" presId="urn:microsoft.com/office/officeart/2005/8/layout/default"/>
    <dgm:cxn modelId="{E8B6FD16-A714-47B6-8F76-415B0EE2EE8B}" srcId="{D8E204A9-631C-43F0-A9C3-89FF11C7CBD8}" destId="{19D2A307-97F1-4A7E-B845-73C821EE717D}" srcOrd="1" destOrd="0" parTransId="{43C8A3AB-D924-427E-8BE0-3128B2A1F213}" sibTransId="{DD406B4A-EEF0-4B3C-A2A6-7D5E1E06086B}"/>
    <dgm:cxn modelId="{4A752387-97C3-4EC6-8527-7533535F66E3}" srcId="{D8E204A9-631C-43F0-A9C3-89FF11C7CBD8}" destId="{68A72DDB-F4B3-42C0-8066-B20806AE5C06}" srcOrd="2" destOrd="0" parTransId="{85460F27-EF3D-44A4-AEAA-6A29B4561078}" sibTransId="{B4C12997-49D7-4701-87CF-84D45F8E5019}"/>
    <dgm:cxn modelId="{E4E1FC26-7949-4661-99A7-40CAED8D2D14}" type="presOf" srcId="{D8E204A9-631C-43F0-A9C3-89FF11C7CBD8}" destId="{9EA6E9D5-9AC0-4FE2-97E1-A5BC1BB987D0}" srcOrd="0" destOrd="0" presId="urn:microsoft.com/office/officeart/2005/8/layout/default"/>
    <dgm:cxn modelId="{CAC099C5-4514-403F-B5DC-25826ED6F874}" type="presOf" srcId="{68A72DDB-F4B3-42C0-8066-B20806AE5C06}" destId="{E63B5F73-17BB-4E88-A85C-BB050695D15C}" srcOrd="0" destOrd="0" presId="urn:microsoft.com/office/officeart/2005/8/layout/default"/>
    <dgm:cxn modelId="{11B6028B-D5DE-4DFB-8153-9840F4324830}" type="presOf" srcId="{4CE3C695-9A3E-4F78-A93C-23F3F725D0F1}" destId="{258A8D67-F7C8-4619-8F22-37AFC249AFF1}" srcOrd="0" destOrd="0" presId="urn:microsoft.com/office/officeart/2005/8/layout/default"/>
    <dgm:cxn modelId="{DD4A4BF2-AB22-4E8A-BA5A-04260EA5EFFA}" srcId="{D8E204A9-631C-43F0-A9C3-89FF11C7CBD8}" destId="{4CE3C695-9A3E-4F78-A93C-23F3F725D0F1}" srcOrd="0" destOrd="0" parTransId="{B3861492-C2FF-47FE-8083-0837123E081F}" sibTransId="{DAB30040-3036-4E27-AE70-8C46319905B7}"/>
    <dgm:cxn modelId="{C7F8455B-1AB1-4624-8211-FE9806BA7C33}" type="presOf" srcId="{75D577CD-46FB-4522-A6D9-1A54DF049744}" destId="{3A21B5B6-A6A1-42AC-83C1-8D3A7F69A54B}" srcOrd="0" destOrd="0" presId="urn:microsoft.com/office/officeart/2005/8/layout/default"/>
    <dgm:cxn modelId="{66AC371E-CBD8-45BF-8338-ADBA650D6847}" type="presParOf" srcId="{9EA6E9D5-9AC0-4FE2-97E1-A5BC1BB987D0}" destId="{258A8D67-F7C8-4619-8F22-37AFC249AFF1}" srcOrd="0" destOrd="0" presId="urn:microsoft.com/office/officeart/2005/8/layout/default"/>
    <dgm:cxn modelId="{1CF08EAF-42D4-45CF-BF09-5EC0627C06A3}" type="presParOf" srcId="{9EA6E9D5-9AC0-4FE2-97E1-A5BC1BB987D0}" destId="{C02A153A-0F37-45E7-852E-777856D4C973}" srcOrd="1" destOrd="0" presId="urn:microsoft.com/office/officeart/2005/8/layout/default"/>
    <dgm:cxn modelId="{A02F966C-C1B7-493A-9203-69C0793FE143}" type="presParOf" srcId="{9EA6E9D5-9AC0-4FE2-97E1-A5BC1BB987D0}" destId="{024F9474-AAD8-4C65-8744-34BCE4A3D07D}" srcOrd="2" destOrd="0" presId="urn:microsoft.com/office/officeart/2005/8/layout/default"/>
    <dgm:cxn modelId="{B7A1B5E9-3CD7-4289-9F24-4A5F0C8F2545}" type="presParOf" srcId="{9EA6E9D5-9AC0-4FE2-97E1-A5BC1BB987D0}" destId="{CF53A617-78BE-4B3B-8496-C3F23EA0264D}" srcOrd="3" destOrd="0" presId="urn:microsoft.com/office/officeart/2005/8/layout/default"/>
    <dgm:cxn modelId="{9833E484-34B9-4686-899C-49AF4D337580}" type="presParOf" srcId="{9EA6E9D5-9AC0-4FE2-97E1-A5BC1BB987D0}" destId="{E63B5F73-17BB-4E88-A85C-BB050695D15C}" srcOrd="4" destOrd="0" presId="urn:microsoft.com/office/officeart/2005/8/layout/default"/>
    <dgm:cxn modelId="{FC5A14CE-FD25-4FE2-BA8D-CD66ED95BC52}" type="presParOf" srcId="{9EA6E9D5-9AC0-4FE2-97E1-A5BC1BB987D0}" destId="{52695162-8B5E-41D0-980F-C3A1D9464780}" srcOrd="5" destOrd="0" presId="urn:microsoft.com/office/officeart/2005/8/layout/default"/>
    <dgm:cxn modelId="{2157D764-BBB8-4BF4-B2F1-90B621C50105}" type="presParOf" srcId="{9EA6E9D5-9AC0-4FE2-97E1-A5BC1BB987D0}" destId="{3A21B5B6-A6A1-42AC-83C1-8D3A7F69A54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92E009-0C76-4328-89AE-43734FF5882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6BE5FC4-B7FF-4FB1-8517-B3E58B9CA2E0}">
      <dgm:prSet/>
      <dgm:spPr/>
      <dgm:t>
        <a:bodyPr/>
        <a:lstStyle/>
        <a:p>
          <a:r>
            <a:rPr lang="en-US"/>
            <a:t>Öfke, bastırılmış saldırgan dürtülerin dışa vurumudur.</a:t>
          </a:r>
        </a:p>
      </dgm:t>
    </dgm:pt>
    <dgm:pt modelId="{0DCD5609-C2B5-4B2C-99A7-3136EECA08FC}" type="parTrans" cxnId="{5949DA17-7D9C-4FAB-B0F9-0BE36CEC453A}">
      <dgm:prSet/>
      <dgm:spPr/>
      <dgm:t>
        <a:bodyPr/>
        <a:lstStyle/>
        <a:p>
          <a:endParaRPr lang="en-US"/>
        </a:p>
      </dgm:t>
    </dgm:pt>
    <dgm:pt modelId="{B4BD8708-41C8-47BE-9EDB-24B0F1384EA0}" type="sibTrans" cxnId="{5949DA17-7D9C-4FAB-B0F9-0BE36CEC453A}">
      <dgm:prSet/>
      <dgm:spPr/>
      <dgm:t>
        <a:bodyPr/>
        <a:lstStyle/>
        <a:p>
          <a:endParaRPr lang="en-US"/>
        </a:p>
      </dgm:t>
    </dgm:pt>
    <dgm:pt modelId="{1FD8A4C5-C787-4D7C-8F95-7FED206CA8A3}">
      <dgm:prSet/>
      <dgm:spPr/>
      <dgm:t>
        <a:bodyPr/>
        <a:lstStyle/>
        <a:p>
          <a:r>
            <a:rPr lang="en-US"/>
            <a:t>Çocukluk yaşantıları ve bilinçdışı çatışmalar etkili olabilir.</a:t>
          </a:r>
        </a:p>
      </dgm:t>
    </dgm:pt>
    <dgm:pt modelId="{06742A6C-328F-4957-9F30-BFDA5AF3973F}" type="parTrans" cxnId="{2D60F15C-C3B4-4B80-8C1C-0B2CED27E949}">
      <dgm:prSet/>
      <dgm:spPr/>
      <dgm:t>
        <a:bodyPr/>
        <a:lstStyle/>
        <a:p>
          <a:endParaRPr lang="en-US"/>
        </a:p>
      </dgm:t>
    </dgm:pt>
    <dgm:pt modelId="{88983224-06D0-45A1-B4DD-CDF75F4FBB42}" type="sibTrans" cxnId="{2D60F15C-C3B4-4B80-8C1C-0B2CED27E949}">
      <dgm:prSet/>
      <dgm:spPr/>
      <dgm:t>
        <a:bodyPr/>
        <a:lstStyle/>
        <a:p>
          <a:endParaRPr lang="en-US"/>
        </a:p>
      </dgm:t>
    </dgm:pt>
    <dgm:pt modelId="{DC14E4CD-722D-4049-977E-3D4CC1642B2E}">
      <dgm:prSet/>
      <dgm:spPr/>
      <dgm:t>
        <a:bodyPr/>
        <a:lstStyle/>
        <a:p>
          <a:r>
            <a:rPr lang="en-US"/>
            <a:t>Değersizlik ve reddedilme hissi tetikleyicidir.</a:t>
          </a:r>
        </a:p>
      </dgm:t>
    </dgm:pt>
    <dgm:pt modelId="{E9385193-62B4-43A8-B915-702809BFD9E9}" type="parTrans" cxnId="{B664A370-CD1E-4377-BC8B-3ECB05CCD4F6}">
      <dgm:prSet/>
      <dgm:spPr/>
      <dgm:t>
        <a:bodyPr/>
        <a:lstStyle/>
        <a:p>
          <a:endParaRPr lang="en-US"/>
        </a:p>
      </dgm:t>
    </dgm:pt>
    <dgm:pt modelId="{52297053-29B1-4FBB-AC5A-056132E4127C}" type="sibTrans" cxnId="{B664A370-CD1E-4377-BC8B-3ECB05CCD4F6}">
      <dgm:prSet/>
      <dgm:spPr/>
      <dgm:t>
        <a:bodyPr/>
        <a:lstStyle/>
        <a:p>
          <a:endParaRPr lang="en-US"/>
        </a:p>
      </dgm:t>
    </dgm:pt>
    <dgm:pt modelId="{B90EE7B4-A706-46E8-9814-E69A41671B3E}" type="pres">
      <dgm:prSet presAssocID="{A592E009-0C76-4328-89AE-43734FF5882B}" presName="diagram" presStyleCnt="0">
        <dgm:presLayoutVars>
          <dgm:dir/>
          <dgm:resizeHandles val="exact"/>
        </dgm:presLayoutVars>
      </dgm:prSet>
      <dgm:spPr/>
      <dgm:t>
        <a:bodyPr/>
        <a:lstStyle/>
        <a:p>
          <a:endParaRPr lang="tr-TR"/>
        </a:p>
      </dgm:t>
    </dgm:pt>
    <dgm:pt modelId="{51309F4C-C7B4-47EC-BB96-165805FE6DC1}" type="pres">
      <dgm:prSet presAssocID="{36BE5FC4-B7FF-4FB1-8517-B3E58B9CA2E0}" presName="node" presStyleLbl="node1" presStyleIdx="0" presStyleCnt="3">
        <dgm:presLayoutVars>
          <dgm:bulletEnabled val="1"/>
        </dgm:presLayoutVars>
      </dgm:prSet>
      <dgm:spPr/>
      <dgm:t>
        <a:bodyPr/>
        <a:lstStyle/>
        <a:p>
          <a:endParaRPr lang="tr-TR"/>
        </a:p>
      </dgm:t>
    </dgm:pt>
    <dgm:pt modelId="{AD9CADD4-FB85-4191-A94F-BA25CAA6D428}" type="pres">
      <dgm:prSet presAssocID="{B4BD8708-41C8-47BE-9EDB-24B0F1384EA0}" presName="sibTrans" presStyleCnt="0"/>
      <dgm:spPr/>
    </dgm:pt>
    <dgm:pt modelId="{3A63A5B9-DF61-4815-A798-36797526DF30}" type="pres">
      <dgm:prSet presAssocID="{1FD8A4C5-C787-4D7C-8F95-7FED206CA8A3}" presName="node" presStyleLbl="node1" presStyleIdx="1" presStyleCnt="3">
        <dgm:presLayoutVars>
          <dgm:bulletEnabled val="1"/>
        </dgm:presLayoutVars>
      </dgm:prSet>
      <dgm:spPr/>
      <dgm:t>
        <a:bodyPr/>
        <a:lstStyle/>
        <a:p>
          <a:endParaRPr lang="tr-TR"/>
        </a:p>
      </dgm:t>
    </dgm:pt>
    <dgm:pt modelId="{D714299F-872F-4999-A7EF-FF16D09603C6}" type="pres">
      <dgm:prSet presAssocID="{88983224-06D0-45A1-B4DD-CDF75F4FBB42}" presName="sibTrans" presStyleCnt="0"/>
      <dgm:spPr/>
    </dgm:pt>
    <dgm:pt modelId="{3D10F348-F246-4709-B6F1-35A76C51A672}" type="pres">
      <dgm:prSet presAssocID="{DC14E4CD-722D-4049-977E-3D4CC1642B2E}" presName="node" presStyleLbl="node1" presStyleIdx="2" presStyleCnt="3">
        <dgm:presLayoutVars>
          <dgm:bulletEnabled val="1"/>
        </dgm:presLayoutVars>
      </dgm:prSet>
      <dgm:spPr/>
      <dgm:t>
        <a:bodyPr/>
        <a:lstStyle/>
        <a:p>
          <a:endParaRPr lang="tr-TR"/>
        </a:p>
      </dgm:t>
    </dgm:pt>
  </dgm:ptLst>
  <dgm:cxnLst>
    <dgm:cxn modelId="{78DCAA5A-3403-41B9-AF0F-5E1D09AE4736}" type="presOf" srcId="{36BE5FC4-B7FF-4FB1-8517-B3E58B9CA2E0}" destId="{51309F4C-C7B4-47EC-BB96-165805FE6DC1}" srcOrd="0" destOrd="0" presId="urn:microsoft.com/office/officeart/2005/8/layout/default"/>
    <dgm:cxn modelId="{EC472790-4BFB-4955-AF2D-A51B52C73B37}" type="presOf" srcId="{1FD8A4C5-C787-4D7C-8F95-7FED206CA8A3}" destId="{3A63A5B9-DF61-4815-A798-36797526DF30}" srcOrd="0" destOrd="0" presId="urn:microsoft.com/office/officeart/2005/8/layout/default"/>
    <dgm:cxn modelId="{1595AFBF-8B3E-492E-8173-AB6767D3C665}" type="presOf" srcId="{DC14E4CD-722D-4049-977E-3D4CC1642B2E}" destId="{3D10F348-F246-4709-B6F1-35A76C51A672}" srcOrd="0" destOrd="0" presId="urn:microsoft.com/office/officeart/2005/8/layout/default"/>
    <dgm:cxn modelId="{2D60F15C-C3B4-4B80-8C1C-0B2CED27E949}" srcId="{A592E009-0C76-4328-89AE-43734FF5882B}" destId="{1FD8A4C5-C787-4D7C-8F95-7FED206CA8A3}" srcOrd="1" destOrd="0" parTransId="{06742A6C-328F-4957-9F30-BFDA5AF3973F}" sibTransId="{88983224-06D0-45A1-B4DD-CDF75F4FBB42}"/>
    <dgm:cxn modelId="{B664A370-CD1E-4377-BC8B-3ECB05CCD4F6}" srcId="{A592E009-0C76-4328-89AE-43734FF5882B}" destId="{DC14E4CD-722D-4049-977E-3D4CC1642B2E}" srcOrd="2" destOrd="0" parTransId="{E9385193-62B4-43A8-B915-702809BFD9E9}" sibTransId="{52297053-29B1-4FBB-AC5A-056132E4127C}"/>
    <dgm:cxn modelId="{5949DA17-7D9C-4FAB-B0F9-0BE36CEC453A}" srcId="{A592E009-0C76-4328-89AE-43734FF5882B}" destId="{36BE5FC4-B7FF-4FB1-8517-B3E58B9CA2E0}" srcOrd="0" destOrd="0" parTransId="{0DCD5609-C2B5-4B2C-99A7-3136EECA08FC}" sibTransId="{B4BD8708-41C8-47BE-9EDB-24B0F1384EA0}"/>
    <dgm:cxn modelId="{4B655DB1-C8E0-485F-BC3F-97526158D58E}" type="presOf" srcId="{A592E009-0C76-4328-89AE-43734FF5882B}" destId="{B90EE7B4-A706-46E8-9814-E69A41671B3E}" srcOrd="0" destOrd="0" presId="urn:microsoft.com/office/officeart/2005/8/layout/default"/>
    <dgm:cxn modelId="{AA55D6FB-8A70-41D5-AAB0-F85D9C6C11E4}" type="presParOf" srcId="{B90EE7B4-A706-46E8-9814-E69A41671B3E}" destId="{51309F4C-C7B4-47EC-BB96-165805FE6DC1}" srcOrd="0" destOrd="0" presId="urn:microsoft.com/office/officeart/2005/8/layout/default"/>
    <dgm:cxn modelId="{B5AA84A1-ED35-4A18-B1B3-2567202FB5E3}" type="presParOf" srcId="{B90EE7B4-A706-46E8-9814-E69A41671B3E}" destId="{AD9CADD4-FB85-4191-A94F-BA25CAA6D428}" srcOrd="1" destOrd="0" presId="urn:microsoft.com/office/officeart/2005/8/layout/default"/>
    <dgm:cxn modelId="{DA835A8A-7487-4246-BB9A-5E22F2F78C32}" type="presParOf" srcId="{B90EE7B4-A706-46E8-9814-E69A41671B3E}" destId="{3A63A5B9-DF61-4815-A798-36797526DF30}" srcOrd="2" destOrd="0" presId="urn:microsoft.com/office/officeart/2005/8/layout/default"/>
    <dgm:cxn modelId="{147CDFC5-C2AB-40C9-9197-4CEEBDC77701}" type="presParOf" srcId="{B90EE7B4-A706-46E8-9814-E69A41671B3E}" destId="{D714299F-872F-4999-A7EF-FF16D09603C6}" srcOrd="3" destOrd="0" presId="urn:microsoft.com/office/officeart/2005/8/layout/default"/>
    <dgm:cxn modelId="{4C0D3064-A188-4084-80C2-B1564366FA92}" type="presParOf" srcId="{B90EE7B4-A706-46E8-9814-E69A41671B3E}" destId="{3D10F348-F246-4709-B6F1-35A76C51A67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5EC82F-0CEE-45A2-AFF4-18784F2190B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2416D2C-FBF6-47B3-AA66-706734CBB29F}">
      <dgm:prSet/>
      <dgm:spPr/>
      <dgm:t>
        <a:bodyPr/>
        <a:lstStyle/>
        <a:p>
          <a:r>
            <a:rPr lang="en-US"/>
            <a:t>Öfke, olayların bireysel yorumuna dayanır.</a:t>
          </a:r>
        </a:p>
      </dgm:t>
    </dgm:pt>
    <dgm:pt modelId="{B8BD46E4-2EFC-4129-BDC9-923B45641D5E}" type="parTrans" cxnId="{9B147198-322B-43EE-BD98-E380E80913F6}">
      <dgm:prSet/>
      <dgm:spPr/>
      <dgm:t>
        <a:bodyPr/>
        <a:lstStyle/>
        <a:p>
          <a:endParaRPr lang="en-US"/>
        </a:p>
      </dgm:t>
    </dgm:pt>
    <dgm:pt modelId="{470E6BA8-B565-4CBC-BC69-BD8FC68EBBF4}" type="sibTrans" cxnId="{9B147198-322B-43EE-BD98-E380E80913F6}">
      <dgm:prSet/>
      <dgm:spPr/>
      <dgm:t>
        <a:bodyPr/>
        <a:lstStyle/>
        <a:p>
          <a:endParaRPr lang="en-US"/>
        </a:p>
      </dgm:t>
    </dgm:pt>
    <dgm:pt modelId="{6E074644-EF8B-4071-BD46-0A3A4BE99367}">
      <dgm:prSet/>
      <dgm:spPr/>
      <dgm:t>
        <a:bodyPr/>
        <a:lstStyle/>
        <a:p>
          <a:r>
            <a:rPr lang="en-US"/>
            <a:t>Bilişsel çarpıtmalar (örn. felaketleştirme) öfkeyi artırır.</a:t>
          </a:r>
        </a:p>
      </dgm:t>
    </dgm:pt>
    <dgm:pt modelId="{89FC4E1F-1F17-4A58-9279-906AF0020E71}" type="parTrans" cxnId="{AE6786CA-01DD-4DFF-BED4-D19E51FEDE39}">
      <dgm:prSet/>
      <dgm:spPr/>
      <dgm:t>
        <a:bodyPr/>
        <a:lstStyle/>
        <a:p>
          <a:endParaRPr lang="en-US"/>
        </a:p>
      </dgm:t>
    </dgm:pt>
    <dgm:pt modelId="{E9F5BF37-8B9B-4B76-BA48-DC75C0CF55EA}" type="sibTrans" cxnId="{AE6786CA-01DD-4DFF-BED4-D19E51FEDE39}">
      <dgm:prSet/>
      <dgm:spPr/>
      <dgm:t>
        <a:bodyPr/>
        <a:lstStyle/>
        <a:p>
          <a:endParaRPr lang="en-US"/>
        </a:p>
      </dgm:t>
    </dgm:pt>
    <dgm:pt modelId="{BFD35E63-6CA8-4E14-82CC-958E775E7A26}">
      <dgm:prSet/>
      <dgm:spPr/>
      <dgm:t>
        <a:bodyPr/>
        <a:lstStyle/>
        <a:p>
          <a:r>
            <a:rPr lang="en-US"/>
            <a:t>"Bu haksızlık!", "Bana yapılmamalıydı!" gibi düşünceler yaygındır.</a:t>
          </a:r>
        </a:p>
      </dgm:t>
    </dgm:pt>
    <dgm:pt modelId="{A6774E20-005D-4162-BCA4-E0813D4C2011}" type="parTrans" cxnId="{1063C428-273A-4249-8D65-E02BBCC17E60}">
      <dgm:prSet/>
      <dgm:spPr/>
      <dgm:t>
        <a:bodyPr/>
        <a:lstStyle/>
        <a:p>
          <a:endParaRPr lang="en-US"/>
        </a:p>
      </dgm:t>
    </dgm:pt>
    <dgm:pt modelId="{80F3BBAC-3C8C-435B-BC20-B80D902E369E}" type="sibTrans" cxnId="{1063C428-273A-4249-8D65-E02BBCC17E60}">
      <dgm:prSet/>
      <dgm:spPr/>
      <dgm:t>
        <a:bodyPr/>
        <a:lstStyle/>
        <a:p>
          <a:endParaRPr lang="en-US"/>
        </a:p>
      </dgm:t>
    </dgm:pt>
    <dgm:pt modelId="{6E1C91A7-C65B-4A4F-B430-07AD64247783}" type="pres">
      <dgm:prSet presAssocID="{615EC82F-0CEE-45A2-AFF4-18784F2190B3}" presName="diagram" presStyleCnt="0">
        <dgm:presLayoutVars>
          <dgm:dir/>
          <dgm:resizeHandles val="exact"/>
        </dgm:presLayoutVars>
      </dgm:prSet>
      <dgm:spPr/>
      <dgm:t>
        <a:bodyPr/>
        <a:lstStyle/>
        <a:p>
          <a:endParaRPr lang="tr-TR"/>
        </a:p>
      </dgm:t>
    </dgm:pt>
    <dgm:pt modelId="{99003C97-6175-4382-AA5F-EFDD2D965CBA}" type="pres">
      <dgm:prSet presAssocID="{12416D2C-FBF6-47B3-AA66-706734CBB29F}" presName="node" presStyleLbl="node1" presStyleIdx="0" presStyleCnt="3">
        <dgm:presLayoutVars>
          <dgm:bulletEnabled val="1"/>
        </dgm:presLayoutVars>
      </dgm:prSet>
      <dgm:spPr/>
      <dgm:t>
        <a:bodyPr/>
        <a:lstStyle/>
        <a:p>
          <a:endParaRPr lang="tr-TR"/>
        </a:p>
      </dgm:t>
    </dgm:pt>
    <dgm:pt modelId="{FBEE8C00-0262-482C-A191-6B5A85600345}" type="pres">
      <dgm:prSet presAssocID="{470E6BA8-B565-4CBC-BC69-BD8FC68EBBF4}" presName="sibTrans" presStyleCnt="0"/>
      <dgm:spPr/>
    </dgm:pt>
    <dgm:pt modelId="{BA7008B1-444D-45A3-8859-8F97F035CC87}" type="pres">
      <dgm:prSet presAssocID="{6E074644-EF8B-4071-BD46-0A3A4BE99367}" presName="node" presStyleLbl="node1" presStyleIdx="1" presStyleCnt="3">
        <dgm:presLayoutVars>
          <dgm:bulletEnabled val="1"/>
        </dgm:presLayoutVars>
      </dgm:prSet>
      <dgm:spPr/>
      <dgm:t>
        <a:bodyPr/>
        <a:lstStyle/>
        <a:p>
          <a:endParaRPr lang="tr-TR"/>
        </a:p>
      </dgm:t>
    </dgm:pt>
    <dgm:pt modelId="{5657EE64-DB7C-4F4A-BE9A-B293B6881AE3}" type="pres">
      <dgm:prSet presAssocID="{E9F5BF37-8B9B-4B76-BA48-DC75C0CF55EA}" presName="sibTrans" presStyleCnt="0"/>
      <dgm:spPr/>
    </dgm:pt>
    <dgm:pt modelId="{1EADD8C3-ABA9-4902-B929-EC9DDFD361D9}" type="pres">
      <dgm:prSet presAssocID="{BFD35E63-6CA8-4E14-82CC-958E775E7A26}" presName="node" presStyleLbl="node1" presStyleIdx="2" presStyleCnt="3">
        <dgm:presLayoutVars>
          <dgm:bulletEnabled val="1"/>
        </dgm:presLayoutVars>
      </dgm:prSet>
      <dgm:spPr/>
      <dgm:t>
        <a:bodyPr/>
        <a:lstStyle/>
        <a:p>
          <a:endParaRPr lang="tr-TR"/>
        </a:p>
      </dgm:t>
    </dgm:pt>
  </dgm:ptLst>
  <dgm:cxnLst>
    <dgm:cxn modelId="{7C65C52B-DC02-4954-8F02-CBBD3CCC1EB6}" type="presOf" srcId="{615EC82F-0CEE-45A2-AFF4-18784F2190B3}" destId="{6E1C91A7-C65B-4A4F-B430-07AD64247783}" srcOrd="0" destOrd="0" presId="urn:microsoft.com/office/officeart/2005/8/layout/default"/>
    <dgm:cxn modelId="{F93C4654-07DC-4396-B33A-1938295919C9}" type="presOf" srcId="{BFD35E63-6CA8-4E14-82CC-958E775E7A26}" destId="{1EADD8C3-ABA9-4902-B929-EC9DDFD361D9}" srcOrd="0" destOrd="0" presId="urn:microsoft.com/office/officeart/2005/8/layout/default"/>
    <dgm:cxn modelId="{C267827D-EF9E-4E69-95C4-B1EAA16885BA}" type="presOf" srcId="{12416D2C-FBF6-47B3-AA66-706734CBB29F}" destId="{99003C97-6175-4382-AA5F-EFDD2D965CBA}" srcOrd="0" destOrd="0" presId="urn:microsoft.com/office/officeart/2005/8/layout/default"/>
    <dgm:cxn modelId="{AE6786CA-01DD-4DFF-BED4-D19E51FEDE39}" srcId="{615EC82F-0CEE-45A2-AFF4-18784F2190B3}" destId="{6E074644-EF8B-4071-BD46-0A3A4BE99367}" srcOrd="1" destOrd="0" parTransId="{89FC4E1F-1F17-4A58-9279-906AF0020E71}" sibTransId="{E9F5BF37-8B9B-4B76-BA48-DC75C0CF55EA}"/>
    <dgm:cxn modelId="{9B147198-322B-43EE-BD98-E380E80913F6}" srcId="{615EC82F-0CEE-45A2-AFF4-18784F2190B3}" destId="{12416D2C-FBF6-47B3-AA66-706734CBB29F}" srcOrd="0" destOrd="0" parTransId="{B8BD46E4-2EFC-4129-BDC9-923B45641D5E}" sibTransId="{470E6BA8-B565-4CBC-BC69-BD8FC68EBBF4}"/>
    <dgm:cxn modelId="{A336F07E-4534-4F20-838B-5E2E380309D2}" type="presOf" srcId="{6E074644-EF8B-4071-BD46-0A3A4BE99367}" destId="{BA7008B1-444D-45A3-8859-8F97F035CC87}" srcOrd="0" destOrd="0" presId="urn:microsoft.com/office/officeart/2005/8/layout/default"/>
    <dgm:cxn modelId="{1063C428-273A-4249-8D65-E02BBCC17E60}" srcId="{615EC82F-0CEE-45A2-AFF4-18784F2190B3}" destId="{BFD35E63-6CA8-4E14-82CC-958E775E7A26}" srcOrd="2" destOrd="0" parTransId="{A6774E20-005D-4162-BCA4-E0813D4C2011}" sibTransId="{80F3BBAC-3C8C-435B-BC20-B80D902E369E}"/>
    <dgm:cxn modelId="{E95E61CD-A0EC-48E0-AF4E-E626A55100CB}" type="presParOf" srcId="{6E1C91A7-C65B-4A4F-B430-07AD64247783}" destId="{99003C97-6175-4382-AA5F-EFDD2D965CBA}" srcOrd="0" destOrd="0" presId="urn:microsoft.com/office/officeart/2005/8/layout/default"/>
    <dgm:cxn modelId="{4A9A2CFC-4BCD-49A2-864C-E12567580440}" type="presParOf" srcId="{6E1C91A7-C65B-4A4F-B430-07AD64247783}" destId="{FBEE8C00-0262-482C-A191-6B5A85600345}" srcOrd="1" destOrd="0" presId="urn:microsoft.com/office/officeart/2005/8/layout/default"/>
    <dgm:cxn modelId="{CCF17E1B-D6FE-46F8-9CA2-740CB59BA72A}" type="presParOf" srcId="{6E1C91A7-C65B-4A4F-B430-07AD64247783}" destId="{BA7008B1-444D-45A3-8859-8F97F035CC87}" srcOrd="2" destOrd="0" presId="urn:microsoft.com/office/officeart/2005/8/layout/default"/>
    <dgm:cxn modelId="{C7A08B28-9653-4E53-A956-ADC6AF664BCB}" type="presParOf" srcId="{6E1C91A7-C65B-4A4F-B430-07AD64247783}" destId="{5657EE64-DB7C-4F4A-BE9A-B293B6881AE3}" srcOrd="3" destOrd="0" presId="urn:microsoft.com/office/officeart/2005/8/layout/default"/>
    <dgm:cxn modelId="{EA79CAD2-B923-4D01-B069-33EAD60F1283}" type="presParOf" srcId="{6E1C91A7-C65B-4A4F-B430-07AD64247783}" destId="{1EADD8C3-ABA9-4902-B929-EC9DDFD361D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D1B89E-EF84-4798-9203-A32C106031FC}"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402C4CDB-4693-431C-B52E-C32D53B93166}">
      <dgm:prSet/>
      <dgm:spPr/>
      <dgm:t>
        <a:bodyPr/>
        <a:lstStyle/>
        <a:p>
          <a:r>
            <a:rPr lang="en-US"/>
            <a:t>Öfke ve saldırganlık gözlem yoluyla öğrenilir.</a:t>
          </a:r>
        </a:p>
      </dgm:t>
    </dgm:pt>
    <dgm:pt modelId="{4EEC85A0-BA19-424D-9B84-C2808F9DA7E6}" type="parTrans" cxnId="{E4FC08B4-D6DE-401E-B68C-B81943F4746D}">
      <dgm:prSet/>
      <dgm:spPr/>
      <dgm:t>
        <a:bodyPr/>
        <a:lstStyle/>
        <a:p>
          <a:endParaRPr lang="en-US"/>
        </a:p>
      </dgm:t>
    </dgm:pt>
    <dgm:pt modelId="{8C50709C-C65F-41F0-B296-1F3409F4FCF0}" type="sibTrans" cxnId="{E4FC08B4-D6DE-401E-B68C-B81943F4746D}">
      <dgm:prSet/>
      <dgm:spPr/>
      <dgm:t>
        <a:bodyPr/>
        <a:lstStyle/>
        <a:p>
          <a:endParaRPr lang="en-US"/>
        </a:p>
      </dgm:t>
    </dgm:pt>
    <dgm:pt modelId="{BF466C45-82FE-43B1-9704-34E1E3C14FB7}">
      <dgm:prSet/>
      <dgm:spPr/>
      <dgm:t>
        <a:bodyPr/>
        <a:lstStyle/>
        <a:p>
          <a:r>
            <a:rPr lang="en-US"/>
            <a:t>Rol modeller: aile, medya, öğretmenler.</a:t>
          </a:r>
        </a:p>
      </dgm:t>
    </dgm:pt>
    <dgm:pt modelId="{42F44AF4-9313-4128-8BE2-FC01D4D32788}" type="parTrans" cxnId="{FCB90E26-2090-4912-8BEC-66EDA3D6DB9A}">
      <dgm:prSet/>
      <dgm:spPr/>
      <dgm:t>
        <a:bodyPr/>
        <a:lstStyle/>
        <a:p>
          <a:endParaRPr lang="en-US"/>
        </a:p>
      </dgm:t>
    </dgm:pt>
    <dgm:pt modelId="{5100C020-F482-4877-AA19-5AF4BB93E047}" type="sibTrans" cxnId="{FCB90E26-2090-4912-8BEC-66EDA3D6DB9A}">
      <dgm:prSet/>
      <dgm:spPr/>
      <dgm:t>
        <a:bodyPr/>
        <a:lstStyle/>
        <a:p>
          <a:endParaRPr lang="en-US"/>
        </a:p>
      </dgm:t>
    </dgm:pt>
    <dgm:pt modelId="{6C6E77C4-B675-45B2-830D-DFD9A3F51165}">
      <dgm:prSet/>
      <dgm:spPr/>
      <dgm:t>
        <a:bodyPr/>
        <a:lstStyle/>
        <a:p>
          <a:r>
            <a:rPr lang="en-US"/>
            <a:t>Taklit edilen davranışlar kalıcı hale gelebilir.</a:t>
          </a:r>
        </a:p>
      </dgm:t>
    </dgm:pt>
    <dgm:pt modelId="{63A979E0-8D8A-43EF-84BC-5B7D50FFACA8}" type="parTrans" cxnId="{4A0CA8D4-1258-4526-B73E-B86482721BD7}">
      <dgm:prSet/>
      <dgm:spPr/>
      <dgm:t>
        <a:bodyPr/>
        <a:lstStyle/>
        <a:p>
          <a:endParaRPr lang="en-US"/>
        </a:p>
      </dgm:t>
    </dgm:pt>
    <dgm:pt modelId="{AB2B7F6E-3A58-4D01-AF91-6903EF016D75}" type="sibTrans" cxnId="{4A0CA8D4-1258-4526-B73E-B86482721BD7}">
      <dgm:prSet/>
      <dgm:spPr/>
      <dgm:t>
        <a:bodyPr/>
        <a:lstStyle/>
        <a:p>
          <a:endParaRPr lang="en-US"/>
        </a:p>
      </dgm:t>
    </dgm:pt>
    <dgm:pt modelId="{7BFCF3EC-D509-445F-BC7C-17FE97202CC3}" type="pres">
      <dgm:prSet presAssocID="{74D1B89E-EF84-4798-9203-A32C106031FC}" presName="diagram" presStyleCnt="0">
        <dgm:presLayoutVars>
          <dgm:dir/>
          <dgm:resizeHandles val="exact"/>
        </dgm:presLayoutVars>
      </dgm:prSet>
      <dgm:spPr/>
      <dgm:t>
        <a:bodyPr/>
        <a:lstStyle/>
        <a:p>
          <a:endParaRPr lang="tr-TR"/>
        </a:p>
      </dgm:t>
    </dgm:pt>
    <dgm:pt modelId="{6EAE520E-2FCB-493F-AC8C-B219A3186042}" type="pres">
      <dgm:prSet presAssocID="{402C4CDB-4693-431C-B52E-C32D53B93166}" presName="node" presStyleLbl="node1" presStyleIdx="0" presStyleCnt="3">
        <dgm:presLayoutVars>
          <dgm:bulletEnabled val="1"/>
        </dgm:presLayoutVars>
      </dgm:prSet>
      <dgm:spPr/>
      <dgm:t>
        <a:bodyPr/>
        <a:lstStyle/>
        <a:p>
          <a:endParaRPr lang="tr-TR"/>
        </a:p>
      </dgm:t>
    </dgm:pt>
    <dgm:pt modelId="{5D554334-8AD7-4C31-A1D9-092C21DA56E8}" type="pres">
      <dgm:prSet presAssocID="{8C50709C-C65F-41F0-B296-1F3409F4FCF0}" presName="sibTrans" presStyleCnt="0"/>
      <dgm:spPr/>
    </dgm:pt>
    <dgm:pt modelId="{5C888997-0245-4DE6-8657-D86A3B2F0156}" type="pres">
      <dgm:prSet presAssocID="{BF466C45-82FE-43B1-9704-34E1E3C14FB7}" presName="node" presStyleLbl="node1" presStyleIdx="1" presStyleCnt="3">
        <dgm:presLayoutVars>
          <dgm:bulletEnabled val="1"/>
        </dgm:presLayoutVars>
      </dgm:prSet>
      <dgm:spPr/>
      <dgm:t>
        <a:bodyPr/>
        <a:lstStyle/>
        <a:p>
          <a:endParaRPr lang="tr-TR"/>
        </a:p>
      </dgm:t>
    </dgm:pt>
    <dgm:pt modelId="{EE3BAA81-D198-45A3-B0E7-54F2500DCA14}" type="pres">
      <dgm:prSet presAssocID="{5100C020-F482-4877-AA19-5AF4BB93E047}" presName="sibTrans" presStyleCnt="0"/>
      <dgm:spPr/>
    </dgm:pt>
    <dgm:pt modelId="{A6D834F4-7A7B-4125-9E21-0C766750D3E0}" type="pres">
      <dgm:prSet presAssocID="{6C6E77C4-B675-45B2-830D-DFD9A3F51165}" presName="node" presStyleLbl="node1" presStyleIdx="2" presStyleCnt="3">
        <dgm:presLayoutVars>
          <dgm:bulletEnabled val="1"/>
        </dgm:presLayoutVars>
      </dgm:prSet>
      <dgm:spPr/>
      <dgm:t>
        <a:bodyPr/>
        <a:lstStyle/>
        <a:p>
          <a:endParaRPr lang="tr-TR"/>
        </a:p>
      </dgm:t>
    </dgm:pt>
  </dgm:ptLst>
  <dgm:cxnLst>
    <dgm:cxn modelId="{FCB90E26-2090-4912-8BEC-66EDA3D6DB9A}" srcId="{74D1B89E-EF84-4798-9203-A32C106031FC}" destId="{BF466C45-82FE-43B1-9704-34E1E3C14FB7}" srcOrd="1" destOrd="0" parTransId="{42F44AF4-9313-4128-8BE2-FC01D4D32788}" sibTransId="{5100C020-F482-4877-AA19-5AF4BB93E047}"/>
    <dgm:cxn modelId="{C0BF4332-C93F-4877-9199-CE3B79F70287}" type="presOf" srcId="{BF466C45-82FE-43B1-9704-34E1E3C14FB7}" destId="{5C888997-0245-4DE6-8657-D86A3B2F0156}" srcOrd="0" destOrd="0" presId="urn:microsoft.com/office/officeart/2005/8/layout/default"/>
    <dgm:cxn modelId="{E4FC08B4-D6DE-401E-B68C-B81943F4746D}" srcId="{74D1B89E-EF84-4798-9203-A32C106031FC}" destId="{402C4CDB-4693-431C-B52E-C32D53B93166}" srcOrd="0" destOrd="0" parTransId="{4EEC85A0-BA19-424D-9B84-C2808F9DA7E6}" sibTransId="{8C50709C-C65F-41F0-B296-1F3409F4FCF0}"/>
    <dgm:cxn modelId="{F5198BC6-3C16-4095-AA51-A02573945768}" type="presOf" srcId="{74D1B89E-EF84-4798-9203-A32C106031FC}" destId="{7BFCF3EC-D509-445F-BC7C-17FE97202CC3}" srcOrd="0" destOrd="0" presId="urn:microsoft.com/office/officeart/2005/8/layout/default"/>
    <dgm:cxn modelId="{91C42595-14D3-4FC1-89BF-CC2400D09CF9}" type="presOf" srcId="{402C4CDB-4693-431C-B52E-C32D53B93166}" destId="{6EAE520E-2FCB-493F-AC8C-B219A3186042}" srcOrd="0" destOrd="0" presId="urn:microsoft.com/office/officeart/2005/8/layout/default"/>
    <dgm:cxn modelId="{4A0CA8D4-1258-4526-B73E-B86482721BD7}" srcId="{74D1B89E-EF84-4798-9203-A32C106031FC}" destId="{6C6E77C4-B675-45B2-830D-DFD9A3F51165}" srcOrd="2" destOrd="0" parTransId="{63A979E0-8D8A-43EF-84BC-5B7D50FFACA8}" sibTransId="{AB2B7F6E-3A58-4D01-AF91-6903EF016D75}"/>
    <dgm:cxn modelId="{4E72178C-86E0-4AA8-A350-2A5FD11F941F}" type="presOf" srcId="{6C6E77C4-B675-45B2-830D-DFD9A3F51165}" destId="{A6D834F4-7A7B-4125-9E21-0C766750D3E0}" srcOrd="0" destOrd="0" presId="urn:microsoft.com/office/officeart/2005/8/layout/default"/>
    <dgm:cxn modelId="{713C79C1-34FB-446F-B3D1-F8E5F4A83E73}" type="presParOf" srcId="{7BFCF3EC-D509-445F-BC7C-17FE97202CC3}" destId="{6EAE520E-2FCB-493F-AC8C-B219A3186042}" srcOrd="0" destOrd="0" presId="urn:microsoft.com/office/officeart/2005/8/layout/default"/>
    <dgm:cxn modelId="{8D0C51A8-6454-417C-8986-9F17AB023567}" type="presParOf" srcId="{7BFCF3EC-D509-445F-BC7C-17FE97202CC3}" destId="{5D554334-8AD7-4C31-A1D9-092C21DA56E8}" srcOrd="1" destOrd="0" presId="urn:microsoft.com/office/officeart/2005/8/layout/default"/>
    <dgm:cxn modelId="{26A45829-61FD-4247-8A0C-CD94E4DF75AE}" type="presParOf" srcId="{7BFCF3EC-D509-445F-BC7C-17FE97202CC3}" destId="{5C888997-0245-4DE6-8657-D86A3B2F0156}" srcOrd="2" destOrd="0" presId="urn:microsoft.com/office/officeart/2005/8/layout/default"/>
    <dgm:cxn modelId="{346FE8F8-2261-4FB6-A601-D2694D7B7404}" type="presParOf" srcId="{7BFCF3EC-D509-445F-BC7C-17FE97202CC3}" destId="{EE3BAA81-D198-45A3-B0E7-54F2500DCA14}" srcOrd="3" destOrd="0" presId="urn:microsoft.com/office/officeart/2005/8/layout/default"/>
    <dgm:cxn modelId="{D9F18C31-396F-4A32-9157-D6B63FBE420D}" type="presParOf" srcId="{7BFCF3EC-D509-445F-BC7C-17FE97202CC3}" destId="{A6D834F4-7A7B-4125-9E21-0C766750D3E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98F1C-6364-41C1-9A5B-4DFB6AADCF7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0ABFA86-5922-453B-9FD0-84E285536A51}">
      <dgm:prSet/>
      <dgm:spPr/>
      <dgm:t>
        <a:bodyPr/>
        <a:lstStyle/>
        <a:p>
          <a:r>
            <a:rPr lang="en-US" dirty="0"/>
            <a:t>Evrimsel: </a:t>
          </a:r>
          <a:r>
            <a:rPr lang="en-US" dirty="0" err="1"/>
            <a:t>Tehdit</a:t>
          </a:r>
          <a:r>
            <a:rPr lang="en-US" dirty="0"/>
            <a:t> </a:t>
          </a:r>
          <a:r>
            <a:rPr lang="en-US" dirty="0" err="1"/>
            <a:t>durumunda</a:t>
          </a:r>
          <a:r>
            <a:rPr lang="en-US" dirty="0"/>
            <a:t> </a:t>
          </a:r>
          <a:r>
            <a:rPr lang="en-US" dirty="0" err="1"/>
            <a:t>hayatta</a:t>
          </a:r>
          <a:r>
            <a:rPr lang="en-US" dirty="0"/>
            <a:t> </a:t>
          </a:r>
          <a:r>
            <a:rPr lang="en-US" dirty="0" err="1"/>
            <a:t>kalma</a:t>
          </a:r>
          <a:r>
            <a:rPr lang="en-US" dirty="0"/>
            <a:t> </a:t>
          </a:r>
          <a:r>
            <a:rPr lang="en-US" dirty="0" err="1"/>
            <a:t>tepkisi</a:t>
          </a:r>
          <a:r>
            <a:rPr lang="en-US" dirty="0"/>
            <a:t> (</a:t>
          </a:r>
          <a:r>
            <a:rPr lang="en-US" dirty="0" err="1"/>
            <a:t>savaş</a:t>
          </a:r>
          <a:r>
            <a:rPr lang="en-US" dirty="0"/>
            <a:t>/</a:t>
          </a:r>
          <a:r>
            <a:rPr lang="en-US" dirty="0" err="1"/>
            <a:t>kaç</a:t>
          </a:r>
          <a:r>
            <a:rPr lang="en-US" dirty="0"/>
            <a:t>).</a:t>
          </a:r>
        </a:p>
      </dgm:t>
    </dgm:pt>
    <dgm:pt modelId="{BE4FE564-5FB0-4098-BFB4-634CCD76F42E}" type="parTrans" cxnId="{7F98886F-C5E4-4EE1-8C14-049C65CEB673}">
      <dgm:prSet/>
      <dgm:spPr/>
      <dgm:t>
        <a:bodyPr/>
        <a:lstStyle/>
        <a:p>
          <a:endParaRPr lang="en-US"/>
        </a:p>
      </dgm:t>
    </dgm:pt>
    <dgm:pt modelId="{BAC58E59-5C83-442E-9E0C-57D89FBA8FB7}" type="sibTrans" cxnId="{7F98886F-C5E4-4EE1-8C14-049C65CEB673}">
      <dgm:prSet/>
      <dgm:spPr/>
      <dgm:t>
        <a:bodyPr/>
        <a:lstStyle/>
        <a:p>
          <a:endParaRPr lang="en-US"/>
        </a:p>
      </dgm:t>
    </dgm:pt>
    <dgm:pt modelId="{91AFFBB7-81D2-4A8A-AC33-C1F1C9483599}">
      <dgm:prSet/>
      <dgm:spPr/>
      <dgm:t>
        <a:bodyPr/>
        <a:lstStyle/>
        <a:p>
          <a:r>
            <a:rPr lang="en-US"/>
            <a:t>Nörobiyolojik: Amigdala ve hipotalamus etkili.</a:t>
          </a:r>
        </a:p>
      </dgm:t>
    </dgm:pt>
    <dgm:pt modelId="{E789BA8A-F407-4CF3-A492-3E6260F316CD}" type="parTrans" cxnId="{D7AFE827-27E8-4F12-98C8-6033BFB29C68}">
      <dgm:prSet/>
      <dgm:spPr/>
      <dgm:t>
        <a:bodyPr/>
        <a:lstStyle/>
        <a:p>
          <a:endParaRPr lang="en-US"/>
        </a:p>
      </dgm:t>
    </dgm:pt>
    <dgm:pt modelId="{2C6D0C7A-3DC9-4642-9F47-89D88FCEB1D3}" type="sibTrans" cxnId="{D7AFE827-27E8-4F12-98C8-6033BFB29C68}">
      <dgm:prSet/>
      <dgm:spPr/>
      <dgm:t>
        <a:bodyPr/>
        <a:lstStyle/>
        <a:p>
          <a:endParaRPr lang="en-US"/>
        </a:p>
      </dgm:t>
    </dgm:pt>
    <dgm:pt modelId="{43541B6A-1160-404A-9760-4EF482471B19}">
      <dgm:prSet/>
      <dgm:spPr/>
      <dgm:t>
        <a:bodyPr/>
        <a:lstStyle/>
        <a:p>
          <a:r>
            <a:rPr lang="en-US"/>
            <a:t>Serotonin düşüklüğü: öfke kontrolünde zorlanma.</a:t>
          </a:r>
        </a:p>
      </dgm:t>
    </dgm:pt>
    <dgm:pt modelId="{BAC12C0E-605D-4061-8B21-6436130B6E22}" type="parTrans" cxnId="{C6D18E40-E6DA-4ED4-B4BA-35EC6B172650}">
      <dgm:prSet/>
      <dgm:spPr/>
      <dgm:t>
        <a:bodyPr/>
        <a:lstStyle/>
        <a:p>
          <a:endParaRPr lang="en-US"/>
        </a:p>
      </dgm:t>
    </dgm:pt>
    <dgm:pt modelId="{D4DDD440-E340-4290-87B0-558AB15FED23}" type="sibTrans" cxnId="{C6D18E40-E6DA-4ED4-B4BA-35EC6B172650}">
      <dgm:prSet/>
      <dgm:spPr/>
      <dgm:t>
        <a:bodyPr/>
        <a:lstStyle/>
        <a:p>
          <a:endParaRPr lang="en-US"/>
        </a:p>
      </dgm:t>
    </dgm:pt>
    <dgm:pt modelId="{E6D2F972-6B1B-484A-BBA8-17471F4756C3}" type="pres">
      <dgm:prSet presAssocID="{C7C98F1C-6364-41C1-9A5B-4DFB6AADCF77}" presName="linear" presStyleCnt="0">
        <dgm:presLayoutVars>
          <dgm:animLvl val="lvl"/>
          <dgm:resizeHandles val="exact"/>
        </dgm:presLayoutVars>
      </dgm:prSet>
      <dgm:spPr/>
      <dgm:t>
        <a:bodyPr/>
        <a:lstStyle/>
        <a:p>
          <a:endParaRPr lang="tr-TR"/>
        </a:p>
      </dgm:t>
    </dgm:pt>
    <dgm:pt modelId="{BFA566B4-8751-4CEC-85A0-813FB5A9EF1F}" type="pres">
      <dgm:prSet presAssocID="{40ABFA86-5922-453B-9FD0-84E285536A51}" presName="parentText" presStyleLbl="node1" presStyleIdx="0" presStyleCnt="3">
        <dgm:presLayoutVars>
          <dgm:chMax val="0"/>
          <dgm:bulletEnabled val="1"/>
        </dgm:presLayoutVars>
      </dgm:prSet>
      <dgm:spPr/>
      <dgm:t>
        <a:bodyPr/>
        <a:lstStyle/>
        <a:p>
          <a:endParaRPr lang="tr-TR"/>
        </a:p>
      </dgm:t>
    </dgm:pt>
    <dgm:pt modelId="{C54BDE90-A6C1-4EBB-9C6B-25D688338935}" type="pres">
      <dgm:prSet presAssocID="{BAC58E59-5C83-442E-9E0C-57D89FBA8FB7}" presName="spacer" presStyleCnt="0"/>
      <dgm:spPr/>
    </dgm:pt>
    <dgm:pt modelId="{0644F405-A8AE-4B9B-844E-C61F23A71B76}" type="pres">
      <dgm:prSet presAssocID="{91AFFBB7-81D2-4A8A-AC33-C1F1C9483599}" presName="parentText" presStyleLbl="node1" presStyleIdx="1" presStyleCnt="3">
        <dgm:presLayoutVars>
          <dgm:chMax val="0"/>
          <dgm:bulletEnabled val="1"/>
        </dgm:presLayoutVars>
      </dgm:prSet>
      <dgm:spPr/>
      <dgm:t>
        <a:bodyPr/>
        <a:lstStyle/>
        <a:p>
          <a:endParaRPr lang="tr-TR"/>
        </a:p>
      </dgm:t>
    </dgm:pt>
    <dgm:pt modelId="{2DF89841-AE0B-4AF7-B870-C72237636738}" type="pres">
      <dgm:prSet presAssocID="{2C6D0C7A-3DC9-4642-9F47-89D88FCEB1D3}" presName="spacer" presStyleCnt="0"/>
      <dgm:spPr/>
    </dgm:pt>
    <dgm:pt modelId="{557CFAC9-0B7D-4DA7-8C5A-BD772E92CF4B}" type="pres">
      <dgm:prSet presAssocID="{43541B6A-1160-404A-9760-4EF482471B19}" presName="parentText" presStyleLbl="node1" presStyleIdx="2" presStyleCnt="3">
        <dgm:presLayoutVars>
          <dgm:chMax val="0"/>
          <dgm:bulletEnabled val="1"/>
        </dgm:presLayoutVars>
      </dgm:prSet>
      <dgm:spPr/>
      <dgm:t>
        <a:bodyPr/>
        <a:lstStyle/>
        <a:p>
          <a:endParaRPr lang="tr-TR"/>
        </a:p>
      </dgm:t>
    </dgm:pt>
  </dgm:ptLst>
  <dgm:cxnLst>
    <dgm:cxn modelId="{9A533A7F-B5A1-4078-8544-34DF8F159355}" type="presOf" srcId="{43541B6A-1160-404A-9760-4EF482471B19}" destId="{557CFAC9-0B7D-4DA7-8C5A-BD772E92CF4B}" srcOrd="0" destOrd="0" presId="urn:microsoft.com/office/officeart/2005/8/layout/vList2"/>
    <dgm:cxn modelId="{E94F1ECB-9280-4954-B316-083343849E1D}" type="presOf" srcId="{40ABFA86-5922-453B-9FD0-84E285536A51}" destId="{BFA566B4-8751-4CEC-85A0-813FB5A9EF1F}" srcOrd="0" destOrd="0" presId="urn:microsoft.com/office/officeart/2005/8/layout/vList2"/>
    <dgm:cxn modelId="{7F98886F-C5E4-4EE1-8C14-049C65CEB673}" srcId="{C7C98F1C-6364-41C1-9A5B-4DFB6AADCF77}" destId="{40ABFA86-5922-453B-9FD0-84E285536A51}" srcOrd="0" destOrd="0" parTransId="{BE4FE564-5FB0-4098-BFB4-634CCD76F42E}" sibTransId="{BAC58E59-5C83-442E-9E0C-57D89FBA8FB7}"/>
    <dgm:cxn modelId="{C6D18E40-E6DA-4ED4-B4BA-35EC6B172650}" srcId="{C7C98F1C-6364-41C1-9A5B-4DFB6AADCF77}" destId="{43541B6A-1160-404A-9760-4EF482471B19}" srcOrd="2" destOrd="0" parTransId="{BAC12C0E-605D-4061-8B21-6436130B6E22}" sibTransId="{D4DDD440-E340-4290-87B0-558AB15FED23}"/>
    <dgm:cxn modelId="{5B77D19A-5965-41C3-BB71-2FE57D4AED4B}" type="presOf" srcId="{C7C98F1C-6364-41C1-9A5B-4DFB6AADCF77}" destId="{E6D2F972-6B1B-484A-BBA8-17471F4756C3}" srcOrd="0" destOrd="0" presId="urn:microsoft.com/office/officeart/2005/8/layout/vList2"/>
    <dgm:cxn modelId="{7B16A02D-CC86-41D0-B553-A51CAB6A0F2C}" type="presOf" srcId="{91AFFBB7-81D2-4A8A-AC33-C1F1C9483599}" destId="{0644F405-A8AE-4B9B-844E-C61F23A71B76}" srcOrd="0" destOrd="0" presId="urn:microsoft.com/office/officeart/2005/8/layout/vList2"/>
    <dgm:cxn modelId="{D7AFE827-27E8-4F12-98C8-6033BFB29C68}" srcId="{C7C98F1C-6364-41C1-9A5B-4DFB6AADCF77}" destId="{91AFFBB7-81D2-4A8A-AC33-C1F1C9483599}" srcOrd="1" destOrd="0" parTransId="{E789BA8A-F407-4CF3-A492-3E6260F316CD}" sibTransId="{2C6D0C7A-3DC9-4642-9F47-89D88FCEB1D3}"/>
    <dgm:cxn modelId="{B5A804BE-9195-453E-9074-47B11EF06ADF}" type="presParOf" srcId="{E6D2F972-6B1B-484A-BBA8-17471F4756C3}" destId="{BFA566B4-8751-4CEC-85A0-813FB5A9EF1F}" srcOrd="0" destOrd="0" presId="urn:microsoft.com/office/officeart/2005/8/layout/vList2"/>
    <dgm:cxn modelId="{8DBD91FC-A8FF-4C76-A98F-A055DFF3967A}" type="presParOf" srcId="{E6D2F972-6B1B-484A-BBA8-17471F4756C3}" destId="{C54BDE90-A6C1-4EBB-9C6B-25D688338935}" srcOrd="1" destOrd="0" presId="urn:microsoft.com/office/officeart/2005/8/layout/vList2"/>
    <dgm:cxn modelId="{292149BE-EEA6-49CA-9980-1381417DE086}" type="presParOf" srcId="{E6D2F972-6B1B-484A-BBA8-17471F4756C3}" destId="{0644F405-A8AE-4B9B-844E-C61F23A71B76}" srcOrd="2" destOrd="0" presId="urn:microsoft.com/office/officeart/2005/8/layout/vList2"/>
    <dgm:cxn modelId="{C92756CE-4105-4DBD-9C25-CB34270BA6E2}" type="presParOf" srcId="{E6D2F972-6B1B-484A-BBA8-17471F4756C3}" destId="{2DF89841-AE0B-4AF7-B870-C72237636738}" srcOrd="3" destOrd="0" presId="urn:microsoft.com/office/officeart/2005/8/layout/vList2"/>
    <dgm:cxn modelId="{EADE78BE-8A5D-4EE2-9DCB-E1AA72F032D7}" type="presParOf" srcId="{E6D2F972-6B1B-484A-BBA8-17471F4756C3}" destId="{557CFAC9-0B7D-4DA7-8C5A-BD772E92CF4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98B154-E0AE-4424-80E7-E5AA417CAF9A}"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443C57BE-31B1-4BE5-9ABC-807BFF060D2D}">
      <dgm:prSet/>
      <dgm:spPr/>
      <dgm:t>
        <a:bodyPr/>
        <a:lstStyle/>
        <a:p>
          <a:r>
            <a:rPr lang="en-US"/>
            <a:t>Temel ihtiyaçlar karşılanmazsa öfke ortaya çıkar.</a:t>
          </a:r>
        </a:p>
      </dgm:t>
    </dgm:pt>
    <dgm:pt modelId="{A93D58F2-E5DC-4241-8E9D-247FCA2FB843}" type="parTrans" cxnId="{C2F10574-596E-469A-B38E-D6EF710A0086}">
      <dgm:prSet/>
      <dgm:spPr/>
      <dgm:t>
        <a:bodyPr/>
        <a:lstStyle/>
        <a:p>
          <a:endParaRPr lang="en-US"/>
        </a:p>
      </dgm:t>
    </dgm:pt>
    <dgm:pt modelId="{0631782F-8FCE-4522-8608-2AA1733902F9}" type="sibTrans" cxnId="{C2F10574-596E-469A-B38E-D6EF710A0086}">
      <dgm:prSet/>
      <dgm:spPr/>
      <dgm:t>
        <a:bodyPr/>
        <a:lstStyle/>
        <a:p>
          <a:endParaRPr lang="en-US"/>
        </a:p>
      </dgm:t>
    </dgm:pt>
    <dgm:pt modelId="{BE84779B-B1DD-46EC-B485-1B7EFE422625}">
      <dgm:prSet/>
      <dgm:spPr/>
      <dgm:t>
        <a:bodyPr/>
        <a:lstStyle/>
        <a:p>
          <a:r>
            <a:rPr lang="en-US"/>
            <a:t>Saygı, özgürlük, güvenlik gibi değerlerin engellenmesi tetikleyici olur.</a:t>
          </a:r>
        </a:p>
      </dgm:t>
    </dgm:pt>
    <dgm:pt modelId="{A19C6643-2B3E-4B3C-8AAB-CC937869DB86}" type="parTrans" cxnId="{ACC8F6D7-6463-4373-A253-2B06822ED409}">
      <dgm:prSet/>
      <dgm:spPr/>
      <dgm:t>
        <a:bodyPr/>
        <a:lstStyle/>
        <a:p>
          <a:endParaRPr lang="en-US"/>
        </a:p>
      </dgm:t>
    </dgm:pt>
    <dgm:pt modelId="{6B713731-D389-4A5C-BECE-F76476FC32D7}" type="sibTrans" cxnId="{ACC8F6D7-6463-4373-A253-2B06822ED409}">
      <dgm:prSet/>
      <dgm:spPr/>
      <dgm:t>
        <a:bodyPr/>
        <a:lstStyle/>
        <a:p>
          <a:endParaRPr lang="en-US"/>
        </a:p>
      </dgm:t>
    </dgm:pt>
    <dgm:pt modelId="{8E050534-8CB9-4CD3-AAD8-0C51FDF56E55}">
      <dgm:prSet/>
      <dgm:spPr/>
      <dgm:t>
        <a:bodyPr/>
        <a:lstStyle/>
        <a:p>
          <a:r>
            <a:rPr lang="en-US"/>
            <a:t>Kendini gerçekleştirme sürecinde bozulma.</a:t>
          </a:r>
        </a:p>
      </dgm:t>
    </dgm:pt>
    <dgm:pt modelId="{44DA287C-73BA-4686-92D2-441B05D6E2CB}" type="parTrans" cxnId="{A04BF6C9-6B8D-4958-B368-F3980FE321E1}">
      <dgm:prSet/>
      <dgm:spPr/>
      <dgm:t>
        <a:bodyPr/>
        <a:lstStyle/>
        <a:p>
          <a:endParaRPr lang="en-US"/>
        </a:p>
      </dgm:t>
    </dgm:pt>
    <dgm:pt modelId="{933D4E18-DCE4-4A41-8B60-B931A54178D3}" type="sibTrans" cxnId="{A04BF6C9-6B8D-4958-B368-F3980FE321E1}">
      <dgm:prSet/>
      <dgm:spPr/>
      <dgm:t>
        <a:bodyPr/>
        <a:lstStyle/>
        <a:p>
          <a:endParaRPr lang="en-US"/>
        </a:p>
      </dgm:t>
    </dgm:pt>
    <dgm:pt modelId="{114F3D15-16B1-432F-99E4-AA6387A83D6E}" type="pres">
      <dgm:prSet presAssocID="{D098B154-E0AE-4424-80E7-E5AA417CAF9A}" presName="diagram" presStyleCnt="0">
        <dgm:presLayoutVars>
          <dgm:dir/>
          <dgm:resizeHandles val="exact"/>
        </dgm:presLayoutVars>
      </dgm:prSet>
      <dgm:spPr/>
      <dgm:t>
        <a:bodyPr/>
        <a:lstStyle/>
        <a:p>
          <a:endParaRPr lang="tr-TR"/>
        </a:p>
      </dgm:t>
    </dgm:pt>
    <dgm:pt modelId="{3D0AABD0-2458-4440-8CDF-BF7B213A4624}" type="pres">
      <dgm:prSet presAssocID="{443C57BE-31B1-4BE5-9ABC-807BFF060D2D}" presName="node" presStyleLbl="node1" presStyleIdx="0" presStyleCnt="3">
        <dgm:presLayoutVars>
          <dgm:bulletEnabled val="1"/>
        </dgm:presLayoutVars>
      </dgm:prSet>
      <dgm:spPr/>
      <dgm:t>
        <a:bodyPr/>
        <a:lstStyle/>
        <a:p>
          <a:endParaRPr lang="tr-TR"/>
        </a:p>
      </dgm:t>
    </dgm:pt>
    <dgm:pt modelId="{8F4339D2-A152-4CC0-9639-D125C994A334}" type="pres">
      <dgm:prSet presAssocID="{0631782F-8FCE-4522-8608-2AA1733902F9}" presName="sibTrans" presStyleCnt="0"/>
      <dgm:spPr/>
    </dgm:pt>
    <dgm:pt modelId="{B33A8FCF-DFE5-4E02-9EAF-C53358B6A6DB}" type="pres">
      <dgm:prSet presAssocID="{BE84779B-B1DD-46EC-B485-1B7EFE422625}" presName="node" presStyleLbl="node1" presStyleIdx="1" presStyleCnt="3">
        <dgm:presLayoutVars>
          <dgm:bulletEnabled val="1"/>
        </dgm:presLayoutVars>
      </dgm:prSet>
      <dgm:spPr/>
      <dgm:t>
        <a:bodyPr/>
        <a:lstStyle/>
        <a:p>
          <a:endParaRPr lang="tr-TR"/>
        </a:p>
      </dgm:t>
    </dgm:pt>
    <dgm:pt modelId="{6D59B39F-25FF-4230-8788-E73DFC450A7F}" type="pres">
      <dgm:prSet presAssocID="{6B713731-D389-4A5C-BECE-F76476FC32D7}" presName="sibTrans" presStyleCnt="0"/>
      <dgm:spPr/>
    </dgm:pt>
    <dgm:pt modelId="{67E40677-E121-4D77-A219-DE6206F77947}" type="pres">
      <dgm:prSet presAssocID="{8E050534-8CB9-4CD3-AAD8-0C51FDF56E55}" presName="node" presStyleLbl="node1" presStyleIdx="2" presStyleCnt="3">
        <dgm:presLayoutVars>
          <dgm:bulletEnabled val="1"/>
        </dgm:presLayoutVars>
      </dgm:prSet>
      <dgm:spPr/>
      <dgm:t>
        <a:bodyPr/>
        <a:lstStyle/>
        <a:p>
          <a:endParaRPr lang="tr-TR"/>
        </a:p>
      </dgm:t>
    </dgm:pt>
  </dgm:ptLst>
  <dgm:cxnLst>
    <dgm:cxn modelId="{ACC8F6D7-6463-4373-A253-2B06822ED409}" srcId="{D098B154-E0AE-4424-80E7-E5AA417CAF9A}" destId="{BE84779B-B1DD-46EC-B485-1B7EFE422625}" srcOrd="1" destOrd="0" parTransId="{A19C6643-2B3E-4B3C-8AAB-CC937869DB86}" sibTransId="{6B713731-D389-4A5C-BECE-F76476FC32D7}"/>
    <dgm:cxn modelId="{F74ACE2D-7FDA-4C05-840F-3C5795F821FE}" type="presOf" srcId="{D098B154-E0AE-4424-80E7-E5AA417CAF9A}" destId="{114F3D15-16B1-432F-99E4-AA6387A83D6E}" srcOrd="0" destOrd="0" presId="urn:microsoft.com/office/officeart/2005/8/layout/default"/>
    <dgm:cxn modelId="{A04BF6C9-6B8D-4958-B368-F3980FE321E1}" srcId="{D098B154-E0AE-4424-80E7-E5AA417CAF9A}" destId="{8E050534-8CB9-4CD3-AAD8-0C51FDF56E55}" srcOrd="2" destOrd="0" parTransId="{44DA287C-73BA-4686-92D2-441B05D6E2CB}" sibTransId="{933D4E18-DCE4-4A41-8B60-B931A54178D3}"/>
    <dgm:cxn modelId="{FF7C6B7C-A370-4BBF-B6BE-F9456C0CB9EF}" type="presOf" srcId="{BE84779B-B1DD-46EC-B485-1B7EFE422625}" destId="{B33A8FCF-DFE5-4E02-9EAF-C53358B6A6DB}" srcOrd="0" destOrd="0" presId="urn:microsoft.com/office/officeart/2005/8/layout/default"/>
    <dgm:cxn modelId="{C2F10574-596E-469A-B38E-D6EF710A0086}" srcId="{D098B154-E0AE-4424-80E7-E5AA417CAF9A}" destId="{443C57BE-31B1-4BE5-9ABC-807BFF060D2D}" srcOrd="0" destOrd="0" parTransId="{A93D58F2-E5DC-4241-8E9D-247FCA2FB843}" sibTransId="{0631782F-8FCE-4522-8608-2AA1733902F9}"/>
    <dgm:cxn modelId="{9622537E-FE09-4160-B07A-523AF6F428E4}" type="presOf" srcId="{443C57BE-31B1-4BE5-9ABC-807BFF060D2D}" destId="{3D0AABD0-2458-4440-8CDF-BF7B213A4624}" srcOrd="0" destOrd="0" presId="urn:microsoft.com/office/officeart/2005/8/layout/default"/>
    <dgm:cxn modelId="{E279A231-2B84-4110-BB78-E07D0B1B5186}" type="presOf" srcId="{8E050534-8CB9-4CD3-AAD8-0C51FDF56E55}" destId="{67E40677-E121-4D77-A219-DE6206F77947}" srcOrd="0" destOrd="0" presId="urn:microsoft.com/office/officeart/2005/8/layout/default"/>
    <dgm:cxn modelId="{21D4BDD9-3A11-437C-BBB2-9C5D09BBE8B3}" type="presParOf" srcId="{114F3D15-16B1-432F-99E4-AA6387A83D6E}" destId="{3D0AABD0-2458-4440-8CDF-BF7B213A4624}" srcOrd="0" destOrd="0" presId="urn:microsoft.com/office/officeart/2005/8/layout/default"/>
    <dgm:cxn modelId="{9E3AC877-8CBF-4EEC-B69C-BE082696BA28}" type="presParOf" srcId="{114F3D15-16B1-432F-99E4-AA6387A83D6E}" destId="{8F4339D2-A152-4CC0-9639-D125C994A334}" srcOrd="1" destOrd="0" presId="urn:microsoft.com/office/officeart/2005/8/layout/default"/>
    <dgm:cxn modelId="{44B54EBB-BE7B-4D8C-8EB6-172ACF974025}" type="presParOf" srcId="{114F3D15-16B1-432F-99E4-AA6387A83D6E}" destId="{B33A8FCF-DFE5-4E02-9EAF-C53358B6A6DB}" srcOrd="2" destOrd="0" presId="urn:microsoft.com/office/officeart/2005/8/layout/default"/>
    <dgm:cxn modelId="{FD52DC24-5F5C-420A-8EA5-671C34B3A6B0}" type="presParOf" srcId="{114F3D15-16B1-432F-99E4-AA6387A83D6E}" destId="{6D59B39F-25FF-4230-8788-E73DFC450A7F}" srcOrd="3" destOrd="0" presId="urn:microsoft.com/office/officeart/2005/8/layout/default"/>
    <dgm:cxn modelId="{D9EADC39-24B4-430B-98E5-8316903082FA}" type="presParOf" srcId="{114F3D15-16B1-432F-99E4-AA6387A83D6E}" destId="{67E40677-E121-4D77-A219-DE6206F7794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CA3766-F0B2-4DFE-A2F4-72C0D829690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8C30BA9-4A50-4417-AA0F-0504B6FCC6E8}">
      <dgm:prSet/>
      <dgm:spPr/>
      <dgm:t>
        <a:bodyPr/>
        <a:lstStyle/>
        <a:p>
          <a:r>
            <a:rPr lang="en-US" b="1" dirty="0" err="1"/>
            <a:t>Bireysel</a:t>
          </a:r>
          <a:r>
            <a:rPr lang="en-US" b="1" dirty="0"/>
            <a:t>: </a:t>
          </a:r>
          <a:r>
            <a:rPr lang="en-US" dirty="0" err="1"/>
            <a:t>Kişilik</a:t>
          </a:r>
          <a:r>
            <a:rPr lang="en-US" dirty="0"/>
            <a:t> </a:t>
          </a:r>
          <a:r>
            <a:rPr lang="en-US" dirty="0" err="1"/>
            <a:t>yapısı</a:t>
          </a:r>
          <a:r>
            <a:rPr lang="en-US" dirty="0"/>
            <a:t>, </a:t>
          </a:r>
          <a:r>
            <a:rPr lang="en-US" dirty="0" err="1"/>
            <a:t>geçmiş</a:t>
          </a:r>
          <a:r>
            <a:rPr lang="en-US" dirty="0"/>
            <a:t> </a:t>
          </a:r>
          <a:r>
            <a:rPr lang="en-US" dirty="0" err="1"/>
            <a:t>travmalar</a:t>
          </a:r>
          <a:r>
            <a:rPr lang="en-US" dirty="0"/>
            <a:t>, </a:t>
          </a:r>
          <a:r>
            <a:rPr lang="en-US" dirty="0" err="1"/>
            <a:t>biyolojik</a:t>
          </a:r>
          <a:r>
            <a:rPr lang="en-US" dirty="0"/>
            <a:t> </a:t>
          </a:r>
          <a:r>
            <a:rPr lang="en-US" dirty="0" err="1"/>
            <a:t>faktörler</a:t>
          </a:r>
          <a:r>
            <a:rPr lang="en-US" dirty="0"/>
            <a:t>.</a:t>
          </a:r>
        </a:p>
      </dgm:t>
    </dgm:pt>
    <dgm:pt modelId="{39B509A2-6C5C-4FB7-BA2E-8044CA9B5900}" type="parTrans" cxnId="{5739CE6E-0C3D-4088-AC35-3766548F31D5}">
      <dgm:prSet/>
      <dgm:spPr/>
      <dgm:t>
        <a:bodyPr/>
        <a:lstStyle/>
        <a:p>
          <a:endParaRPr lang="en-US"/>
        </a:p>
      </dgm:t>
    </dgm:pt>
    <dgm:pt modelId="{C2EB4FB3-B6FF-4373-8259-8D464B6C1709}" type="sibTrans" cxnId="{5739CE6E-0C3D-4088-AC35-3766548F31D5}">
      <dgm:prSet/>
      <dgm:spPr/>
      <dgm:t>
        <a:bodyPr/>
        <a:lstStyle/>
        <a:p>
          <a:endParaRPr lang="en-US"/>
        </a:p>
      </dgm:t>
    </dgm:pt>
    <dgm:pt modelId="{E85F5DD2-96E2-4914-A2B6-4366CEE06AEC}">
      <dgm:prSet/>
      <dgm:spPr/>
      <dgm:t>
        <a:bodyPr/>
        <a:lstStyle/>
        <a:p>
          <a:r>
            <a:rPr lang="en-US" b="1" dirty="0" err="1"/>
            <a:t>Çevresel</a:t>
          </a:r>
          <a:r>
            <a:rPr lang="en-US" b="1" dirty="0"/>
            <a:t>: </a:t>
          </a:r>
          <a:r>
            <a:rPr lang="en-US" dirty="0"/>
            <a:t>Aile </a:t>
          </a:r>
          <a:r>
            <a:rPr lang="en-US" dirty="0" err="1"/>
            <a:t>içi</a:t>
          </a:r>
          <a:r>
            <a:rPr lang="en-US" dirty="0"/>
            <a:t> </a:t>
          </a:r>
          <a:r>
            <a:rPr lang="en-US" dirty="0" err="1"/>
            <a:t>sorunlar</a:t>
          </a:r>
          <a:r>
            <a:rPr lang="en-US" dirty="0"/>
            <a:t>, </a:t>
          </a:r>
          <a:r>
            <a:rPr lang="en-US" dirty="0" err="1"/>
            <a:t>iş</a:t>
          </a:r>
          <a:r>
            <a:rPr lang="en-US" dirty="0"/>
            <a:t> </a:t>
          </a:r>
          <a:r>
            <a:rPr lang="en-US" dirty="0" err="1"/>
            <a:t>stresi</a:t>
          </a:r>
          <a:r>
            <a:rPr lang="en-US" dirty="0"/>
            <a:t>, </a:t>
          </a:r>
          <a:r>
            <a:rPr lang="en-US" dirty="0" err="1"/>
            <a:t>toplumsal</a:t>
          </a:r>
          <a:r>
            <a:rPr lang="en-US" dirty="0"/>
            <a:t> </a:t>
          </a:r>
          <a:r>
            <a:rPr lang="en-US" dirty="0" err="1"/>
            <a:t>adaletsizlik</a:t>
          </a:r>
          <a:r>
            <a:rPr lang="en-US" dirty="0"/>
            <a:t>.</a:t>
          </a:r>
        </a:p>
      </dgm:t>
    </dgm:pt>
    <dgm:pt modelId="{BEDF2D9D-7169-4A31-8058-AE281A540679}" type="parTrans" cxnId="{C68E1F08-A8AB-4A85-BD92-182C3CDD3C27}">
      <dgm:prSet/>
      <dgm:spPr/>
      <dgm:t>
        <a:bodyPr/>
        <a:lstStyle/>
        <a:p>
          <a:endParaRPr lang="en-US"/>
        </a:p>
      </dgm:t>
    </dgm:pt>
    <dgm:pt modelId="{7D953B22-F1E1-4250-A8E0-F830E7A8DA1C}" type="sibTrans" cxnId="{C68E1F08-A8AB-4A85-BD92-182C3CDD3C27}">
      <dgm:prSet/>
      <dgm:spPr/>
      <dgm:t>
        <a:bodyPr/>
        <a:lstStyle/>
        <a:p>
          <a:endParaRPr lang="en-US"/>
        </a:p>
      </dgm:t>
    </dgm:pt>
    <dgm:pt modelId="{DBE0A4F1-E710-4A49-B1B6-C4EDA9D55F06}">
      <dgm:prSet/>
      <dgm:spPr/>
      <dgm:t>
        <a:bodyPr/>
        <a:lstStyle/>
        <a:p>
          <a:r>
            <a:rPr lang="en-US" b="1" dirty="0" err="1"/>
            <a:t>Bilişsel</a:t>
          </a:r>
          <a:r>
            <a:rPr lang="en-US" b="1" dirty="0"/>
            <a:t>: </a:t>
          </a:r>
          <a:r>
            <a:rPr lang="en-US" dirty="0" err="1"/>
            <a:t>Algılanan</a:t>
          </a:r>
          <a:r>
            <a:rPr lang="en-US" dirty="0"/>
            <a:t> </a:t>
          </a:r>
          <a:r>
            <a:rPr lang="en-US" dirty="0" err="1"/>
            <a:t>tehdit</a:t>
          </a:r>
          <a:r>
            <a:rPr lang="en-US" dirty="0"/>
            <a:t> </a:t>
          </a:r>
          <a:r>
            <a:rPr lang="en-US" dirty="0" err="1"/>
            <a:t>ve</a:t>
          </a:r>
          <a:r>
            <a:rPr lang="en-US" dirty="0"/>
            <a:t> </a:t>
          </a:r>
          <a:r>
            <a:rPr lang="en-US" dirty="0" err="1"/>
            <a:t>kontrolsüzlük</a:t>
          </a:r>
          <a:r>
            <a:rPr lang="en-US" dirty="0"/>
            <a:t> </a:t>
          </a:r>
          <a:r>
            <a:rPr lang="en-US" dirty="0" err="1"/>
            <a:t>hissi</a:t>
          </a:r>
          <a:r>
            <a:rPr lang="en-US" dirty="0"/>
            <a:t>.</a:t>
          </a:r>
        </a:p>
      </dgm:t>
    </dgm:pt>
    <dgm:pt modelId="{6FB5854C-2FF3-46FD-BB0E-E2EBF3EB4E56}" type="parTrans" cxnId="{BE3C2009-8A00-4DBB-AF18-189B68046F24}">
      <dgm:prSet/>
      <dgm:spPr/>
      <dgm:t>
        <a:bodyPr/>
        <a:lstStyle/>
        <a:p>
          <a:endParaRPr lang="en-US"/>
        </a:p>
      </dgm:t>
    </dgm:pt>
    <dgm:pt modelId="{E9D77A3E-1F40-4231-8902-B9C6C398F698}" type="sibTrans" cxnId="{BE3C2009-8A00-4DBB-AF18-189B68046F24}">
      <dgm:prSet/>
      <dgm:spPr/>
      <dgm:t>
        <a:bodyPr/>
        <a:lstStyle/>
        <a:p>
          <a:endParaRPr lang="en-US"/>
        </a:p>
      </dgm:t>
    </dgm:pt>
    <dgm:pt modelId="{B0C943ED-2232-401A-8E2F-C11563FF40E1}">
      <dgm:prSet/>
      <dgm:spPr/>
      <dgm:t>
        <a:bodyPr/>
        <a:lstStyle/>
        <a:p>
          <a:r>
            <a:rPr lang="en-US" b="1" dirty="0" err="1"/>
            <a:t>Kültürel</a:t>
          </a:r>
          <a:r>
            <a:rPr lang="en-US" b="1" dirty="0"/>
            <a:t>: </a:t>
          </a:r>
          <a:r>
            <a:rPr lang="en-US" dirty="0" err="1"/>
            <a:t>Öfkeye</a:t>
          </a:r>
          <a:r>
            <a:rPr lang="en-US" dirty="0"/>
            <a:t> </a:t>
          </a:r>
          <a:r>
            <a:rPr lang="en-US" dirty="0" err="1"/>
            <a:t>izin</a:t>
          </a:r>
          <a:r>
            <a:rPr lang="en-US" dirty="0"/>
            <a:t> </a:t>
          </a:r>
          <a:r>
            <a:rPr lang="en-US" dirty="0" err="1"/>
            <a:t>veren</a:t>
          </a:r>
          <a:r>
            <a:rPr lang="en-US" dirty="0"/>
            <a:t> </a:t>
          </a:r>
          <a:r>
            <a:rPr lang="en-US" dirty="0" err="1"/>
            <a:t>veya</a:t>
          </a:r>
          <a:r>
            <a:rPr lang="en-US" dirty="0"/>
            <a:t> </a:t>
          </a:r>
          <a:r>
            <a:rPr lang="en-US" dirty="0" err="1"/>
            <a:t>bastıran</a:t>
          </a:r>
          <a:r>
            <a:rPr lang="en-US" dirty="0"/>
            <a:t> </a:t>
          </a:r>
          <a:r>
            <a:rPr lang="en-US" dirty="0" err="1"/>
            <a:t>toplumsal</a:t>
          </a:r>
          <a:r>
            <a:rPr lang="en-US" dirty="0"/>
            <a:t> </a:t>
          </a:r>
          <a:r>
            <a:rPr lang="en-US" dirty="0" err="1"/>
            <a:t>normlar</a:t>
          </a:r>
          <a:r>
            <a:rPr lang="en-US" dirty="0"/>
            <a:t>.</a:t>
          </a:r>
        </a:p>
      </dgm:t>
    </dgm:pt>
    <dgm:pt modelId="{A5E747ED-6E67-494E-85D8-D06545433C47}" type="parTrans" cxnId="{C9457579-F0F6-4623-8650-AF0800E95F9A}">
      <dgm:prSet/>
      <dgm:spPr/>
      <dgm:t>
        <a:bodyPr/>
        <a:lstStyle/>
        <a:p>
          <a:endParaRPr lang="en-US"/>
        </a:p>
      </dgm:t>
    </dgm:pt>
    <dgm:pt modelId="{0AC5666D-7C67-4751-984C-35B092E2008B}" type="sibTrans" cxnId="{C9457579-F0F6-4623-8650-AF0800E95F9A}">
      <dgm:prSet/>
      <dgm:spPr/>
      <dgm:t>
        <a:bodyPr/>
        <a:lstStyle/>
        <a:p>
          <a:endParaRPr lang="en-US"/>
        </a:p>
      </dgm:t>
    </dgm:pt>
    <dgm:pt modelId="{397B8DBF-B7D3-41C4-9CB3-D648322882EA}" type="pres">
      <dgm:prSet presAssocID="{32CA3766-F0B2-4DFE-A2F4-72C0D829690B}" presName="vert0" presStyleCnt="0">
        <dgm:presLayoutVars>
          <dgm:dir/>
          <dgm:animOne val="branch"/>
          <dgm:animLvl val="lvl"/>
        </dgm:presLayoutVars>
      </dgm:prSet>
      <dgm:spPr/>
      <dgm:t>
        <a:bodyPr/>
        <a:lstStyle/>
        <a:p>
          <a:endParaRPr lang="tr-TR"/>
        </a:p>
      </dgm:t>
    </dgm:pt>
    <dgm:pt modelId="{908A5E39-C491-4074-905A-B21EF0391688}" type="pres">
      <dgm:prSet presAssocID="{18C30BA9-4A50-4417-AA0F-0504B6FCC6E8}" presName="thickLine" presStyleLbl="alignNode1" presStyleIdx="0" presStyleCnt="4"/>
      <dgm:spPr/>
    </dgm:pt>
    <dgm:pt modelId="{A249ED38-2A6E-4240-BC6E-6A8D70918007}" type="pres">
      <dgm:prSet presAssocID="{18C30BA9-4A50-4417-AA0F-0504B6FCC6E8}" presName="horz1" presStyleCnt="0"/>
      <dgm:spPr/>
    </dgm:pt>
    <dgm:pt modelId="{2387881B-95F4-47A2-9246-B211838F1144}" type="pres">
      <dgm:prSet presAssocID="{18C30BA9-4A50-4417-AA0F-0504B6FCC6E8}" presName="tx1" presStyleLbl="revTx" presStyleIdx="0" presStyleCnt="4"/>
      <dgm:spPr/>
      <dgm:t>
        <a:bodyPr/>
        <a:lstStyle/>
        <a:p>
          <a:endParaRPr lang="tr-TR"/>
        </a:p>
      </dgm:t>
    </dgm:pt>
    <dgm:pt modelId="{11362BFE-17E2-4030-83FE-E7BC45BAB109}" type="pres">
      <dgm:prSet presAssocID="{18C30BA9-4A50-4417-AA0F-0504B6FCC6E8}" presName="vert1" presStyleCnt="0"/>
      <dgm:spPr/>
    </dgm:pt>
    <dgm:pt modelId="{E9E74777-0063-441E-9651-C52176286C9F}" type="pres">
      <dgm:prSet presAssocID="{E85F5DD2-96E2-4914-A2B6-4366CEE06AEC}" presName="thickLine" presStyleLbl="alignNode1" presStyleIdx="1" presStyleCnt="4"/>
      <dgm:spPr/>
    </dgm:pt>
    <dgm:pt modelId="{9E1E3A1D-996C-4E81-A523-8BB4FFD086B1}" type="pres">
      <dgm:prSet presAssocID="{E85F5DD2-96E2-4914-A2B6-4366CEE06AEC}" presName="horz1" presStyleCnt="0"/>
      <dgm:spPr/>
    </dgm:pt>
    <dgm:pt modelId="{D24E5836-D4D0-4823-BAB7-70ACF6ACA66C}" type="pres">
      <dgm:prSet presAssocID="{E85F5DD2-96E2-4914-A2B6-4366CEE06AEC}" presName="tx1" presStyleLbl="revTx" presStyleIdx="1" presStyleCnt="4"/>
      <dgm:spPr/>
      <dgm:t>
        <a:bodyPr/>
        <a:lstStyle/>
        <a:p>
          <a:endParaRPr lang="tr-TR"/>
        </a:p>
      </dgm:t>
    </dgm:pt>
    <dgm:pt modelId="{1C747562-4A4C-4E88-86C2-355378D8907E}" type="pres">
      <dgm:prSet presAssocID="{E85F5DD2-96E2-4914-A2B6-4366CEE06AEC}" presName="vert1" presStyleCnt="0"/>
      <dgm:spPr/>
    </dgm:pt>
    <dgm:pt modelId="{FA72983C-45AC-4D53-A38A-351CBA77F526}" type="pres">
      <dgm:prSet presAssocID="{DBE0A4F1-E710-4A49-B1B6-C4EDA9D55F06}" presName="thickLine" presStyleLbl="alignNode1" presStyleIdx="2" presStyleCnt="4"/>
      <dgm:spPr/>
    </dgm:pt>
    <dgm:pt modelId="{A7DCEE9E-84FF-4012-98AB-AEE474841EE9}" type="pres">
      <dgm:prSet presAssocID="{DBE0A4F1-E710-4A49-B1B6-C4EDA9D55F06}" presName="horz1" presStyleCnt="0"/>
      <dgm:spPr/>
    </dgm:pt>
    <dgm:pt modelId="{8EF8A8AD-9649-416E-BD6C-4FDE0A92F16A}" type="pres">
      <dgm:prSet presAssocID="{DBE0A4F1-E710-4A49-B1B6-C4EDA9D55F06}" presName="tx1" presStyleLbl="revTx" presStyleIdx="2" presStyleCnt="4"/>
      <dgm:spPr/>
      <dgm:t>
        <a:bodyPr/>
        <a:lstStyle/>
        <a:p>
          <a:endParaRPr lang="tr-TR"/>
        </a:p>
      </dgm:t>
    </dgm:pt>
    <dgm:pt modelId="{4F55BA82-1D54-4FED-8BD6-96E683F300D5}" type="pres">
      <dgm:prSet presAssocID="{DBE0A4F1-E710-4A49-B1B6-C4EDA9D55F06}" presName="vert1" presStyleCnt="0"/>
      <dgm:spPr/>
    </dgm:pt>
    <dgm:pt modelId="{36E08814-14D8-476E-B212-1EFAB7EA4514}" type="pres">
      <dgm:prSet presAssocID="{B0C943ED-2232-401A-8E2F-C11563FF40E1}" presName="thickLine" presStyleLbl="alignNode1" presStyleIdx="3" presStyleCnt="4"/>
      <dgm:spPr/>
    </dgm:pt>
    <dgm:pt modelId="{AA5399D9-4512-4F11-AFA1-AD43B7B269C0}" type="pres">
      <dgm:prSet presAssocID="{B0C943ED-2232-401A-8E2F-C11563FF40E1}" presName="horz1" presStyleCnt="0"/>
      <dgm:spPr/>
    </dgm:pt>
    <dgm:pt modelId="{77B86EDC-C461-492D-A2D1-7BAC4EF38A3F}" type="pres">
      <dgm:prSet presAssocID="{B0C943ED-2232-401A-8E2F-C11563FF40E1}" presName="tx1" presStyleLbl="revTx" presStyleIdx="3" presStyleCnt="4"/>
      <dgm:spPr/>
      <dgm:t>
        <a:bodyPr/>
        <a:lstStyle/>
        <a:p>
          <a:endParaRPr lang="tr-TR"/>
        </a:p>
      </dgm:t>
    </dgm:pt>
    <dgm:pt modelId="{7A140BF3-C779-44CF-A8EC-0F8C946EF23E}" type="pres">
      <dgm:prSet presAssocID="{B0C943ED-2232-401A-8E2F-C11563FF40E1}" presName="vert1" presStyleCnt="0"/>
      <dgm:spPr/>
    </dgm:pt>
  </dgm:ptLst>
  <dgm:cxnLst>
    <dgm:cxn modelId="{5739CE6E-0C3D-4088-AC35-3766548F31D5}" srcId="{32CA3766-F0B2-4DFE-A2F4-72C0D829690B}" destId="{18C30BA9-4A50-4417-AA0F-0504B6FCC6E8}" srcOrd="0" destOrd="0" parTransId="{39B509A2-6C5C-4FB7-BA2E-8044CA9B5900}" sibTransId="{C2EB4FB3-B6FF-4373-8259-8D464B6C1709}"/>
    <dgm:cxn modelId="{936473C2-0EA2-44C1-A536-B3784A7F5673}" type="presOf" srcId="{32CA3766-F0B2-4DFE-A2F4-72C0D829690B}" destId="{397B8DBF-B7D3-41C4-9CB3-D648322882EA}" srcOrd="0" destOrd="0" presId="urn:microsoft.com/office/officeart/2008/layout/LinedList"/>
    <dgm:cxn modelId="{C68E1F08-A8AB-4A85-BD92-182C3CDD3C27}" srcId="{32CA3766-F0B2-4DFE-A2F4-72C0D829690B}" destId="{E85F5DD2-96E2-4914-A2B6-4366CEE06AEC}" srcOrd="1" destOrd="0" parTransId="{BEDF2D9D-7169-4A31-8058-AE281A540679}" sibTransId="{7D953B22-F1E1-4250-A8E0-F830E7A8DA1C}"/>
    <dgm:cxn modelId="{3B9236B2-A88F-460B-B314-566D870523C7}" type="presOf" srcId="{E85F5DD2-96E2-4914-A2B6-4366CEE06AEC}" destId="{D24E5836-D4D0-4823-BAB7-70ACF6ACA66C}" srcOrd="0" destOrd="0" presId="urn:microsoft.com/office/officeart/2008/layout/LinedList"/>
    <dgm:cxn modelId="{DD54A35D-DF98-41DE-B446-81235AC0D732}" type="presOf" srcId="{DBE0A4F1-E710-4A49-B1B6-C4EDA9D55F06}" destId="{8EF8A8AD-9649-416E-BD6C-4FDE0A92F16A}" srcOrd="0" destOrd="0" presId="urn:microsoft.com/office/officeart/2008/layout/LinedList"/>
    <dgm:cxn modelId="{C9457579-F0F6-4623-8650-AF0800E95F9A}" srcId="{32CA3766-F0B2-4DFE-A2F4-72C0D829690B}" destId="{B0C943ED-2232-401A-8E2F-C11563FF40E1}" srcOrd="3" destOrd="0" parTransId="{A5E747ED-6E67-494E-85D8-D06545433C47}" sibTransId="{0AC5666D-7C67-4751-984C-35B092E2008B}"/>
    <dgm:cxn modelId="{914AA991-EE4E-4D6C-8A51-5867BA98A793}" type="presOf" srcId="{18C30BA9-4A50-4417-AA0F-0504B6FCC6E8}" destId="{2387881B-95F4-47A2-9246-B211838F1144}" srcOrd="0" destOrd="0" presId="urn:microsoft.com/office/officeart/2008/layout/LinedList"/>
    <dgm:cxn modelId="{4BA292C7-D70F-4B3E-89D9-379C428D2446}" type="presOf" srcId="{B0C943ED-2232-401A-8E2F-C11563FF40E1}" destId="{77B86EDC-C461-492D-A2D1-7BAC4EF38A3F}" srcOrd="0" destOrd="0" presId="urn:microsoft.com/office/officeart/2008/layout/LinedList"/>
    <dgm:cxn modelId="{BE3C2009-8A00-4DBB-AF18-189B68046F24}" srcId="{32CA3766-F0B2-4DFE-A2F4-72C0D829690B}" destId="{DBE0A4F1-E710-4A49-B1B6-C4EDA9D55F06}" srcOrd="2" destOrd="0" parTransId="{6FB5854C-2FF3-46FD-BB0E-E2EBF3EB4E56}" sibTransId="{E9D77A3E-1F40-4231-8902-B9C6C398F698}"/>
    <dgm:cxn modelId="{E77D3807-B957-4ACF-AF62-2E1E52C2C7A7}" type="presParOf" srcId="{397B8DBF-B7D3-41C4-9CB3-D648322882EA}" destId="{908A5E39-C491-4074-905A-B21EF0391688}" srcOrd="0" destOrd="0" presId="urn:microsoft.com/office/officeart/2008/layout/LinedList"/>
    <dgm:cxn modelId="{3FBBE5EB-AFE3-481F-8A04-C655216A6E59}" type="presParOf" srcId="{397B8DBF-B7D3-41C4-9CB3-D648322882EA}" destId="{A249ED38-2A6E-4240-BC6E-6A8D70918007}" srcOrd="1" destOrd="0" presId="urn:microsoft.com/office/officeart/2008/layout/LinedList"/>
    <dgm:cxn modelId="{C8BC893E-88A9-4652-B934-CF4578A8D2E2}" type="presParOf" srcId="{A249ED38-2A6E-4240-BC6E-6A8D70918007}" destId="{2387881B-95F4-47A2-9246-B211838F1144}" srcOrd="0" destOrd="0" presId="urn:microsoft.com/office/officeart/2008/layout/LinedList"/>
    <dgm:cxn modelId="{73589329-CFAC-444B-8AA1-BDFE4C303C16}" type="presParOf" srcId="{A249ED38-2A6E-4240-BC6E-6A8D70918007}" destId="{11362BFE-17E2-4030-83FE-E7BC45BAB109}" srcOrd="1" destOrd="0" presId="urn:microsoft.com/office/officeart/2008/layout/LinedList"/>
    <dgm:cxn modelId="{A88E4C6A-8894-4CEA-A90E-0E064462C741}" type="presParOf" srcId="{397B8DBF-B7D3-41C4-9CB3-D648322882EA}" destId="{E9E74777-0063-441E-9651-C52176286C9F}" srcOrd="2" destOrd="0" presId="urn:microsoft.com/office/officeart/2008/layout/LinedList"/>
    <dgm:cxn modelId="{89E35D04-1D80-4119-B123-112F30C893E4}" type="presParOf" srcId="{397B8DBF-B7D3-41C4-9CB3-D648322882EA}" destId="{9E1E3A1D-996C-4E81-A523-8BB4FFD086B1}" srcOrd="3" destOrd="0" presId="urn:microsoft.com/office/officeart/2008/layout/LinedList"/>
    <dgm:cxn modelId="{4C026370-3C0F-4CBE-AC46-B27267A1349D}" type="presParOf" srcId="{9E1E3A1D-996C-4E81-A523-8BB4FFD086B1}" destId="{D24E5836-D4D0-4823-BAB7-70ACF6ACA66C}" srcOrd="0" destOrd="0" presId="urn:microsoft.com/office/officeart/2008/layout/LinedList"/>
    <dgm:cxn modelId="{9D0E51B1-BD2C-41E8-88EC-8D600D8B8A7F}" type="presParOf" srcId="{9E1E3A1D-996C-4E81-A523-8BB4FFD086B1}" destId="{1C747562-4A4C-4E88-86C2-355378D8907E}" srcOrd="1" destOrd="0" presId="urn:microsoft.com/office/officeart/2008/layout/LinedList"/>
    <dgm:cxn modelId="{CFC27051-21E2-4F04-B12F-E3DEB64AC043}" type="presParOf" srcId="{397B8DBF-B7D3-41C4-9CB3-D648322882EA}" destId="{FA72983C-45AC-4D53-A38A-351CBA77F526}" srcOrd="4" destOrd="0" presId="urn:microsoft.com/office/officeart/2008/layout/LinedList"/>
    <dgm:cxn modelId="{37F7521F-B82B-4020-AC9D-404F3E233546}" type="presParOf" srcId="{397B8DBF-B7D3-41C4-9CB3-D648322882EA}" destId="{A7DCEE9E-84FF-4012-98AB-AEE474841EE9}" srcOrd="5" destOrd="0" presId="urn:microsoft.com/office/officeart/2008/layout/LinedList"/>
    <dgm:cxn modelId="{5663B44B-CEA6-46DD-8C61-C779479024DC}" type="presParOf" srcId="{A7DCEE9E-84FF-4012-98AB-AEE474841EE9}" destId="{8EF8A8AD-9649-416E-BD6C-4FDE0A92F16A}" srcOrd="0" destOrd="0" presId="urn:microsoft.com/office/officeart/2008/layout/LinedList"/>
    <dgm:cxn modelId="{1B0E536B-9D3B-47A8-ACCD-63A21DA458D8}" type="presParOf" srcId="{A7DCEE9E-84FF-4012-98AB-AEE474841EE9}" destId="{4F55BA82-1D54-4FED-8BD6-96E683F300D5}" srcOrd="1" destOrd="0" presId="urn:microsoft.com/office/officeart/2008/layout/LinedList"/>
    <dgm:cxn modelId="{561D2C12-D8B4-4C69-B473-ECF26DE9723B}" type="presParOf" srcId="{397B8DBF-B7D3-41C4-9CB3-D648322882EA}" destId="{36E08814-14D8-476E-B212-1EFAB7EA4514}" srcOrd="6" destOrd="0" presId="urn:microsoft.com/office/officeart/2008/layout/LinedList"/>
    <dgm:cxn modelId="{82807ADB-23CD-45FA-A6B4-E998DD4BE54E}" type="presParOf" srcId="{397B8DBF-B7D3-41C4-9CB3-D648322882EA}" destId="{AA5399D9-4512-4F11-AFA1-AD43B7B269C0}" srcOrd="7" destOrd="0" presId="urn:microsoft.com/office/officeart/2008/layout/LinedList"/>
    <dgm:cxn modelId="{4C4E68F3-1A7C-4801-BB33-F072A3715E69}" type="presParOf" srcId="{AA5399D9-4512-4F11-AFA1-AD43B7B269C0}" destId="{77B86EDC-C461-492D-A2D1-7BAC4EF38A3F}" srcOrd="0" destOrd="0" presId="urn:microsoft.com/office/officeart/2008/layout/LinedList"/>
    <dgm:cxn modelId="{F34DDC06-DA17-44D3-A4F6-375D9F315E6A}" type="presParOf" srcId="{AA5399D9-4512-4F11-AFA1-AD43B7B269C0}" destId="{7A140BF3-C779-44CF-A8EC-0F8C946EF2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807D1B-9CBC-4A10-A836-8FFC2DC9F45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6833F4A-C33D-48D8-B151-7F792C84DD4E}">
      <dgm:prSet/>
      <dgm:spPr/>
      <dgm:t>
        <a:bodyPr/>
        <a:lstStyle/>
        <a:p>
          <a:r>
            <a:rPr lang="en-US" dirty="0"/>
            <a:t>- Hangi </a:t>
          </a:r>
          <a:r>
            <a:rPr lang="tr-TR" dirty="0"/>
            <a:t>açıklama</a:t>
          </a:r>
          <a:r>
            <a:rPr lang="en-US" dirty="0"/>
            <a:t> size </a:t>
          </a:r>
          <a:r>
            <a:rPr lang="en-US" dirty="0" err="1"/>
            <a:t>daha</a:t>
          </a:r>
          <a:r>
            <a:rPr lang="en-US" dirty="0"/>
            <a:t> </a:t>
          </a:r>
          <a:r>
            <a:rPr lang="tr-TR" dirty="0"/>
            <a:t>mantıklı</a:t>
          </a:r>
          <a:r>
            <a:rPr lang="en-US" dirty="0"/>
            <a:t> </a:t>
          </a:r>
          <a:r>
            <a:rPr lang="en-US" dirty="0" err="1"/>
            <a:t>geldi</a:t>
          </a:r>
          <a:r>
            <a:rPr lang="en-US" dirty="0"/>
            <a:t>?</a:t>
          </a:r>
        </a:p>
      </dgm:t>
    </dgm:pt>
    <dgm:pt modelId="{7554B907-5449-4656-9942-F43EFE2887DA}" type="parTrans" cxnId="{B1453A10-B8E0-4D39-8A9B-DF052464DE46}">
      <dgm:prSet/>
      <dgm:spPr/>
      <dgm:t>
        <a:bodyPr/>
        <a:lstStyle/>
        <a:p>
          <a:endParaRPr lang="en-US"/>
        </a:p>
      </dgm:t>
    </dgm:pt>
    <dgm:pt modelId="{2D5102D3-CDBC-45CF-A8D9-99ABD3EAFE37}" type="sibTrans" cxnId="{B1453A10-B8E0-4D39-8A9B-DF052464DE46}">
      <dgm:prSet/>
      <dgm:spPr/>
      <dgm:t>
        <a:bodyPr/>
        <a:lstStyle/>
        <a:p>
          <a:endParaRPr lang="en-US"/>
        </a:p>
      </dgm:t>
    </dgm:pt>
    <dgm:pt modelId="{DF6FA9BD-46BC-4CDE-8489-D5E52F60D206}">
      <dgm:prSet/>
      <dgm:spPr/>
      <dgm:t>
        <a:bodyPr/>
        <a:lstStyle/>
        <a:p>
          <a:r>
            <a:rPr lang="en-US" dirty="0"/>
            <a:t>- </a:t>
          </a:r>
          <a:r>
            <a:rPr lang="en-US" dirty="0" err="1"/>
            <a:t>Gözlemlerinizde</a:t>
          </a:r>
          <a:r>
            <a:rPr lang="en-US" dirty="0"/>
            <a:t> </a:t>
          </a:r>
          <a:r>
            <a:rPr lang="en-US" dirty="0" err="1"/>
            <a:t>öfkenin</a:t>
          </a:r>
          <a:r>
            <a:rPr lang="en-US" dirty="0"/>
            <a:t> </a:t>
          </a:r>
          <a:r>
            <a:rPr lang="en-US" dirty="0" err="1"/>
            <a:t>en</a:t>
          </a:r>
          <a:r>
            <a:rPr lang="en-US" dirty="0"/>
            <a:t> </a:t>
          </a:r>
          <a:r>
            <a:rPr lang="en-US" dirty="0" err="1"/>
            <a:t>çok</a:t>
          </a:r>
          <a:r>
            <a:rPr lang="en-US" dirty="0"/>
            <a:t> hangi </a:t>
          </a:r>
          <a:r>
            <a:rPr lang="en-US" dirty="0" err="1"/>
            <a:t>kaynaklardan</a:t>
          </a:r>
          <a:r>
            <a:rPr lang="en-US" dirty="0"/>
            <a:t> </a:t>
          </a:r>
          <a:r>
            <a:rPr lang="en-US" dirty="0" err="1"/>
            <a:t>beslendiğini</a:t>
          </a:r>
          <a:r>
            <a:rPr lang="en-US" dirty="0"/>
            <a:t> </a:t>
          </a:r>
          <a:r>
            <a:rPr lang="en-US" dirty="0" err="1"/>
            <a:t>düşünü</a:t>
          </a:r>
          <a:r>
            <a:rPr lang="tr-TR" dirty="0" err="1"/>
            <a:t>rsünüz</a:t>
          </a:r>
          <a:r>
            <a:rPr lang="en-US" dirty="0"/>
            <a:t>?</a:t>
          </a:r>
        </a:p>
      </dgm:t>
    </dgm:pt>
    <dgm:pt modelId="{179FE4AA-0824-4F1C-B74E-9088B1274D68}" type="parTrans" cxnId="{134F2F02-49F1-4471-9B81-18369B980E53}">
      <dgm:prSet/>
      <dgm:spPr/>
      <dgm:t>
        <a:bodyPr/>
        <a:lstStyle/>
        <a:p>
          <a:endParaRPr lang="en-US"/>
        </a:p>
      </dgm:t>
    </dgm:pt>
    <dgm:pt modelId="{BFE1A673-79FE-4A88-B8C4-41B7DAA8A756}" type="sibTrans" cxnId="{134F2F02-49F1-4471-9B81-18369B980E53}">
      <dgm:prSet/>
      <dgm:spPr/>
      <dgm:t>
        <a:bodyPr/>
        <a:lstStyle/>
        <a:p>
          <a:endParaRPr lang="en-US"/>
        </a:p>
      </dgm:t>
    </dgm:pt>
    <dgm:pt modelId="{60CD150D-DB13-44E9-97AC-17BFE40486C0}" type="pres">
      <dgm:prSet presAssocID="{37807D1B-9CBC-4A10-A836-8FFC2DC9F451}" presName="linear" presStyleCnt="0">
        <dgm:presLayoutVars>
          <dgm:animLvl val="lvl"/>
          <dgm:resizeHandles val="exact"/>
        </dgm:presLayoutVars>
      </dgm:prSet>
      <dgm:spPr/>
      <dgm:t>
        <a:bodyPr/>
        <a:lstStyle/>
        <a:p>
          <a:endParaRPr lang="tr-TR"/>
        </a:p>
      </dgm:t>
    </dgm:pt>
    <dgm:pt modelId="{946C9E85-6C97-4882-A711-5E952A1D231D}" type="pres">
      <dgm:prSet presAssocID="{B6833F4A-C33D-48D8-B151-7F792C84DD4E}" presName="parentText" presStyleLbl="node1" presStyleIdx="0" presStyleCnt="2">
        <dgm:presLayoutVars>
          <dgm:chMax val="0"/>
          <dgm:bulletEnabled val="1"/>
        </dgm:presLayoutVars>
      </dgm:prSet>
      <dgm:spPr/>
      <dgm:t>
        <a:bodyPr/>
        <a:lstStyle/>
        <a:p>
          <a:endParaRPr lang="tr-TR"/>
        </a:p>
      </dgm:t>
    </dgm:pt>
    <dgm:pt modelId="{C8BF7572-D563-4A41-8831-F1C0616B2D65}" type="pres">
      <dgm:prSet presAssocID="{2D5102D3-CDBC-45CF-A8D9-99ABD3EAFE37}" presName="spacer" presStyleCnt="0"/>
      <dgm:spPr/>
    </dgm:pt>
    <dgm:pt modelId="{77A145DD-6CA2-4F49-B76A-ACBBCDD4C2EE}" type="pres">
      <dgm:prSet presAssocID="{DF6FA9BD-46BC-4CDE-8489-D5E52F60D206}" presName="parentText" presStyleLbl="node1" presStyleIdx="1" presStyleCnt="2">
        <dgm:presLayoutVars>
          <dgm:chMax val="0"/>
          <dgm:bulletEnabled val="1"/>
        </dgm:presLayoutVars>
      </dgm:prSet>
      <dgm:spPr/>
      <dgm:t>
        <a:bodyPr/>
        <a:lstStyle/>
        <a:p>
          <a:endParaRPr lang="tr-TR"/>
        </a:p>
      </dgm:t>
    </dgm:pt>
  </dgm:ptLst>
  <dgm:cxnLst>
    <dgm:cxn modelId="{B0EDA5FB-6E4C-48E4-9089-88A1E7BCB0E1}" type="presOf" srcId="{37807D1B-9CBC-4A10-A836-8FFC2DC9F451}" destId="{60CD150D-DB13-44E9-97AC-17BFE40486C0}" srcOrd="0" destOrd="0" presId="urn:microsoft.com/office/officeart/2005/8/layout/vList2"/>
    <dgm:cxn modelId="{134F2F02-49F1-4471-9B81-18369B980E53}" srcId="{37807D1B-9CBC-4A10-A836-8FFC2DC9F451}" destId="{DF6FA9BD-46BC-4CDE-8489-D5E52F60D206}" srcOrd="1" destOrd="0" parTransId="{179FE4AA-0824-4F1C-B74E-9088B1274D68}" sibTransId="{BFE1A673-79FE-4A88-B8C4-41B7DAA8A756}"/>
    <dgm:cxn modelId="{B1453A10-B8E0-4D39-8A9B-DF052464DE46}" srcId="{37807D1B-9CBC-4A10-A836-8FFC2DC9F451}" destId="{B6833F4A-C33D-48D8-B151-7F792C84DD4E}" srcOrd="0" destOrd="0" parTransId="{7554B907-5449-4656-9942-F43EFE2887DA}" sibTransId="{2D5102D3-CDBC-45CF-A8D9-99ABD3EAFE37}"/>
    <dgm:cxn modelId="{6FFAFDCF-9514-4516-B9E7-F0F21160FF89}" type="presOf" srcId="{B6833F4A-C33D-48D8-B151-7F792C84DD4E}" destId="{946C9E85-6C97-4882-A711-5E952A1D231D}" srcOrd="0" destOrd="0" presId="urn:microsoft.com/office/officeart/2005/8/layout/vList2"/>
    <dgm:cxn modelId="{D0243892-A258-4E02-8E74-62BE841F8949}" type="presOf" srcId="{DF6FA9BD-46BC-4CDE-8489-D5E52F60D206}" destId="{77A145DD-6CA2-4F49-B76A-ACBBCDD4C2EE}" srcOrd="0" destOrd="0" presId="urn:microsoft.com/office/officeart/2005/8/layout/vList2"/>
    <dgm:cxn modelId="{115E2B6D-AA88-4CE4-A478-29146A4F22E0}" type="presParOf" srcId="{60CD150D-DB13-44E9-97AC-17BFE40486C0}" destId="{946C9E85-6C97-4882-A711-5E952A1D231D}" srcOrd="0" destOrd="0" presId="urn:microsoft.com/office/officeart/2005/8/layout/vList2"/>
    <dgm:cxn modelId="{19DC72AE-4153-4EA1-99EB-0CA909242446}" type="presParOf" srcId="{60CD150D-DB13-44E9-97AC-17BFE40486C0}" destId="{C8BF7572-D563-4A41-8831-F1C0616B2D65}" srcOrd="1" destOrd="0" presId="urn:microsoft.com/office/officeart/2005/8/layout/vList2"/>
    <dgm:cxn modelId="{8C1B36D9-1FC0-4A87-93CE-67200FDE50D8}" type="presParOf" srcId="{60CD150D-DB13-44E9-97AC-17BFE40486C0}" destId="{77A145DD-6CA2-4F49-B76A-ACBBCDD4C2E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5386B2-D506-4DF1-AA09-BAC28FB1B6F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4283164-FD63-4E1B-BC38-C60D56C50FE0}">
      <dgm:prSet/>
      <dgm:spPr/>
      <dgm:t>
        <a:bodyPr/>
        <a:lstStyle/>
        <a:p>
          <a:r>
            <a:rPr lang="tr-TR" dirty="0"/>
            <a:t>Bu dil, tehdit veya sorun odaklı değil; çözüm, kaynak, işbirliği ve olumlu istisnalara odaklıdır. Metin, aynı içeriği koruyarak daha umut verici ve işlevsel bir tonla yeniden çerçevelenmiştir:</a:t>
          </a:r>
          <a:endParaRPr lang="en-US" dirty="0"/>
        </a:p>
      </dgm:t>
    </dgm:pt>
    <dgm:pt modelId="{ECCC80DF-C832-4A9B-AC80-99F4916583F4}" type="parTrans" cxnId="{A8EA5C5C-B5A6-486A-A7F7-864691691976}">
      <dgm:prSet/>
      <dgm:spPr/>
      <dgm:t>
        <a:bodyPr/>
        <a:lstStyle/>
        <a:p>
          <a:endParaRPr lang="en-US"/>
        </a:p>
      </dgm:t>
    </dgm:pt>
    <dgm:pt modelId="{6357D104-1E9F-4D97-952B-F44B2012FD94}" type="sibTrans" cxnId="{A8EA5C5C-B5A6-486A-A7F7-864691691976}">
      <dgm:prSet/>
      <dgm:spPr/>
      <dgm:t>
        <a:bodyPr/>
        <a:lstStyle/>
        <a:p>
          <a:endParaRPr lang="en-US"/>
        </a:p>
      </dgm:t>
    </dgm:pt>
    <dgm:pt modelId="{85293372-C675-40DF-86FA-7531E1DA8909}">
      <dgm:prSet/>
      <dgm:spPr/>
      <dgm:t>
        <a:bodyPr/>
        <a:lstStyle/>
        <a:p>
          <a:r>
            <a:rPr lang="tr-TR"/>
            <a:t>Çalışma ortamlarında zaman zaman zorlayıcı iletişimler ve duygusal tepkiler yaşanabilir. Bu tür durumlara karşı </a:t>
          </a:r>
          <a:endParaRPr lang="en-US"/>
        </a:p>
      </dgm:t>
    </dgm:pt>
    <dgm:pt modelId="{FFB06D80-BF4B-4256-A378-D643D54D5762}" type="parTrans" cxnId="{C6F27648-A208-4B0F-BD3A-44AECCC0CE31}">
      <dgm:prSet/>
      <dgm:spPr/>
      <dgm:t>
        <a:bodyPr/>
        <a:lstStyle/>
        <a:p>
          <a:endParaRPr lang="en-US"/>
        </a:p>
      </dgm:t>
    </dgm:pt>
    <dgm:pt modelId="{F4969720-7E00-4F89-B78B-4F74954C8E28}" type="sibTrans" cxnId="{C6F27648-A208-4B0F-BD3A-44AECCC0CE31}">
      <dgm:prSet/>
      <dgm:spPr/>
      <dgm:t>
        <a:bodyPr/>
        <a:lstStyle/>
        <a:p>
          <a:endParaRPr lang="en-US"/>
        </a:p>
      </dgm:t>
    </dgm:pt>
    <dgm:pt modelId="{B8250A68-1C99-4116-8CEC-061313DC4D9D}">
      <dgm:prSet/>
      <dgm:spPr/>
      <dgm:t>
        <a:bodyPr/>
        <a:lstStyle/>
        <a:p>
          <a:r>
            <a:rPr lang="tr-TR" dirty="0"/>
            <a:t>**önceden hazırlıklı olmak**, kurumların güvenliğini, çalışan refahını ve işbirliğini güçlendirmeye katkı sağlar. </a:t>
          </a:r>
          <a:endParaRPr lang="en-US" dirty="0"/>
        </a:p>
      </dgm:t>
    </dgm:pt>
    <dgm:pt modelId="{8BA49539-4B9C-4AAF-8925-777F8ECF0675}" type="parTrans" cxnId="{49338836-77D3-40E0-9B96-C62B1BC3CB8D}">
      <dgm:prSet/>
      <dgm:spPr/>
      <dgm:t>
        <a:bodyPr/>
        <a:lstStyle/>
        <a:p>
          <a:endParaRPr lang="en-US"/>
        </a:p>
      </dgm:t>
    </dgm:pt>
    <dgm:pt modelId="{713C0362-8FB4-4977-9A74-F40959255202}" type="sibTrans" cxnId="{49338836-77D3-40E0-9B96-C62B1BC3CB8D}">
      <dgm:prSet/>
      <dgm:spPr/>
      <dgm:t>
        <a:bodyPr/>
        <a:lstStyle/>
        <a:p>
          <a:endParaRPr lang="en-US"/>
        </a:p>
      </dgm:t>
    </dgm:pt>
    <dgm:pt modelId="{120F3B4D-3EA8-47D5-B064-99E147EF0221}">
      <dgm:prSet/>
      <dgm:spPr/>
      <dgm:t>
        <a:bodyPr/>
        <a:lstStyle/>
        <a:p>
          <a:r>
            <a:rPr lang="tr-TR"/>
            <a:t>**öfkeli ya da saldırgan olabilecek durumlara yönelik kaynakları harekete geçiren stratejiler**, güçlü bir temel sunar.</a:t>
          </a:r>
          <a:endParaRPr lang="en-US"/>
        </a:p>
      </dgm:t>
    </dgm:pt>
    <dgm:pt modelId="{F50F78D2-4320-43C2-BA0C-6DB459F03E9F}" type="parTrans" cxnId="{458D9137-F3C7-477F-B868-5B29DC0A3EAD}">
      <dgm:prSet/>
      <dgm:spPr/>
      <dgm:t>
        <a:bodyPr/>
        <a:lstStyle/>
        <a:p>
          <a:endParaRPr lang="en-US"/>
        </a:p>
      </dgm:t>
    </dgm:pt>
    <dgm:pt modelId="{0C2DD725-F3CA-48AA-960C-138CF6D3A8E9}" type="sibTrans" cxnId="{458D9137-F3C7-477F-B868-5B29DC0A3EAD}">
      <dgm:prSet/>
      <dgm:spPr/>
      <dgm:t>
        <a:bodyPr/>
        <a:lstStyle/>
        <a:p>
          <a:endParaRPr lang="en-US"/>
        </a:p>
      </dgm:t>
    </dgm:pt>
    <dgm:pt modelId="{C351F845-0752-4162-B2D6-A0DB2329BAF4}" type="pres">
      <dgm:prSet presAssocID="{1C5386B2-D506-4DF1-AA09-BAC28FB1B6FC}" presName="outerComposite" presStyleCnt="0">
        <dgm:presLayoutVars>
          <dgm:chMax val="5"/>
          <dgm:dir/>
          <dgm:resizeHandles val="exact"/>
        </dgm:presLayoutVars>
      </dgm:prSet>
      <dgm:spPr/>
      <dgm:t>
        <a:bodyPr/>
        <a:lstStyle/>
        <a:p>
          <a:endParaRPr lang="tr-TR"/>
        </a:p>
      </dgm:t>
    </dgm:pt>
    <dgm:pt modelId="{FB6C7DD3-3693-45DF-BBC0-FCB208E1901E}" type="pres">
      <dgm:prSet presAssocID="{1C5386B2-D506-4DF1-AA09-BAC28FB1B6FC}" presName="dummyMaxCanvas" presStyleCnt="0">
        <dgm:presLayoutVars/>
      </dgm:prSet>
      <dgm:spPr/>
    </dgm:pt>
    <dgm:pt modelId="{8E86D6B0-8271-465E-A1F8-23B71F2850D6}" type="pres">
      <dgm:prSet presAssocID="{1C5386B2-D506-4DF1-AA09-BAC28FB1B6FC}" presName="FourNodes_1" presStyleLbl="node1" presStyleIdx="0" presStyleCnt="4">
        <dgm:presLayoutVars>
          <dgm:bulletEnabled val="1"/>
        </dgm:presLayoutVars>
      </dgm:prSet>
      <dgm:spPr/>
      <dgm:t>
        <a:bodyPr/>
        <a:lstStyle/>
        <a:p>
          <a:endParaRPr lang="tr-TR"/>
        </a:p>
      </dgm:t>
    </dgm:pt>
    <dgm:pt modelId="{A0565505-3FD5-4611-BE97-36DC69D251DB}" type="pres">
      <dgm:prSet presAssocID="{1C5386B2-D506-4DF1-AA09-BAC28FB1B6FC}" presName="FourNodes_2" presStyleLbl="node1" presStyleIdx="1" presStyleCnt="4">
        <dgm:presLayoutVars>
          <dgm:bulletEnabled val="1"/>
        </dgm:presLayoutVars>
      </dgm:prSet>
      <dgm:spPr/>
      <dgm:t>
        <a:bodyPr/>
        <a:lstStyle/>
        <a:p>
          <a:endParaRPr lang="tr-TR"/>
        </a:p>
      </dgm:t>
    </dgm:pt>
    <dgm:pt modelId="{383D6120-3147-4F04-A9D4-72E073834490}" type="pres">
      <dgm:prSet presAssocID="{1C5386B2-D506-4DF1-AA09-BAC28FB1B6FC}" presName="FourNodes_3" presStyleLbl="node1" presStyleIdx="2" presStyleCnt="4">
        <dgm:presLayoutVars>
          <dgm:bulletEnabled val="1"/>
        </dgm:presLayoutVars>
      </dgm:prSet>
      <dgm:spPr/>
      <dgm:t>
        <a:bodyPr/>
        <a:lstStyle/>
        <a:p>
          <a:endParaRPr lang="tr-TR"/>
        </a:p>
      </dgm:t>
    </dgm:pt>
    <dgm:pt modelId="{3040FDC6-1C42-486B-9857-B48805EBC81C}" type="pres">
      <dgm:prSet presAssocID="{1C5386B2-D506-4DF1-AA09-BAC28FB1B6FC}" presName="FourNodes_4" presStyleLbl="node1" presStyleIdx="3" presStyleCnt="4">
        <dgm:presLayoutVars>
          <dgm:bulletEnabled val="1"/>
        </dgm:presLayoutVars>
      </dgm:prSet>
      <dgm:spPr/>
      <dgm:t>
        <a:bodyPr/>
        <a:lstStyle/>
        <a:p>
          <a:endParaRPr lang="tr-TR"/>
        </a:p>
      </dgm:t>
    </dgm:pt>
    <dgm:pt modelId="{88CFDB9E-2B0F-4684-B118-BC8FECA4A296}" type="pres">
      <dgm:prSet presAssocID="{1C5386B2-D506-4DF1-AA09-BAC28FB1B6FC}" presName="FourConn_1-2" presStyleLbl="fgAccFollowNode1" presStyleIdx="0" presStyleCnt="3">
        <dgm:presLayoutVars>
          <dgm:bulletEnabled val="1"/>
        </dgm:presLayoutVars>
      </dgm:prSet>
      <dgm:spPr/>
      <dgm:t>
        <a:bodyPr/>
        <a:lstStyle/>
        <a:p>
          <a:endParaRPr lang="tr-TR"/>
        </a:p>
      </dgm:t>
    </dgm:pt>
    <dgm:pt modelId="{5032526F-2C3B-4508-84C3-7C3AA8E333A4}" type="pres">
      <dgm:prSet presAssocID="{1C5386B2-D506-4DF1-AA09-BAC28FB1B6FC}" presName="FourConn_2-3" presStyleLbl="fgAccFollowNode1" presStyleIdx="1" presStyleCnt="3">
        <dgm:presLayoutVars>
          <dgm:bulletEnabled val="1"/>
        </dgm:presLayoutVars>
      </dgm:prSet>
      <dgm:spPr/>
      <dgm:t>
        <a:bodyPr/>
        <a:lstStyle/>
        <a:p>
          <a:endParaRPr lang="tr-TR"/>
        </a:p>
      </dgm:t>
    </dgm:pt>
    <dgm:pt modelId="{3FB00155-3BDE-49D4-BA67-E85F0FDD3FEE}" type="pres">
      <dgm:prSet presAssocID="{1C5386B2-D506-4DF1-AA09-BAC28FB1B6FC}" presName="FourConn_3-4" presStyleLbl="fgAccFollowNode1" presStyleIdx="2" presStyleCnt="3">
        <dgm:presLayoutVars>
          <dgm:bulletEnabled val="1"/>
        </dgm:presLayoutVars>
      </dgm:prSet>
      <dgm:spPr/>
      <dgm:t>
        <a:bodyPr/>
        <a:lstStyle/>
        <a:p>
          <a:endParaRPr lang="tr-TR"/>
        </a:p>
      </dgm:t>
    </dgm:pt>
    <dgm:pt modelId="{F6D8CD2E-EBA1-4197-A867-C295B299445E}" type="pres">
      <dgm:prSet presAssocID="{1C5386B2-D506-4DF1-AA09-BAC28FB1B6FC}" presName="FourNodes_1_text" presStyleLbl="node1" presStyleIdx="3" presStyleCnt="4">
        <dgm:presLayoutVars>
          <dgm:bulletEnabled val="1"/>
        </dgm:presLayoutVars>
      </dgm:prSet>
      <dgm:spPr/>
      <dgm:t>
        <a:bodyPr/>
        <a:lstStyle/>
        <a:p>
          <a:endParaRPr lang="tr-TR"/>
        </a:p>
      </dgm:t>
    </dgm:pt>
    <dgm:pt modelId="{FF1AC22D-DD7B-4E7E-98DE-4DCC870E814D}" type="pres">
      <dgm:prSet presAssocID="{1C5386B2-D506-4DF1-AA09-BAC28FB1B6FC}" presName="FourNodes_2_text" presStyleLbl="node1" presStyleIdx="3" presStyleCnt="4">
        <dgm:presLayoutVars>
          <dgm:bulletEnabled val="1"/>
        </dgm:presLayoutVars>
      </dgm:prSet>
      <dgm:spPr/>
      <dgm:t>
        <a:bodyPr/>
        <a:lstStyle/>
        <a:p>
          <a:endParaRPr lang="tr-TR"/>
        </a:p>
      </dgm:t>
    </dgm:pt>
    <dgm:pt modelId="{A74F22D3-A060-40A0-AC39-6162FFB9C58E}" type="pres">
      <dgm:prSet presAssocID="{1C5386B2-D506-4DF1-AA09-BAC28FB1B6FC}" presName="FourNodes_3_text" presStyleLbl="node1" presStyleIdx="3" presStyleCnt="4">
        <dgm:presLayoutVars>
          <dgm:bulletEnabled val="1"/>
        </dgm:presLayoutVars>
      </dgm:prSet>
      <dgm:spPr/>
      <dgm:t>
        <a:bodyPr/>
        <a:lstStyle/>
        <a:p>
          <a:endParaRPr lang="tr-TR"/>
        </a:p>
      </dgm:t>
    </dgm:pt>
    <dgm:pt modelId="{910E91E3-81B6-4A57-9987-B9A876DBE56C}" type="pres">
      <dgm:prSet presAssocID="{1C5386B2-D506-4DF1-AA09-BAC28FB1B6FC}" presName="FourNodes_4_text" presStyleLbl="node1" presStyleIdx="3" presStyleCnt="4">
        <dgm:presLayoutVars>
          <dgm:bulletEnabled val="1"/>
        </dgm:presLayoutVars>
      </dgm:prSet>
      <dgm:spPr/>
      <dgm:t>
        <a:bodyPr/>
        <a:lstStyle/>
        <a:p>
          <a:endParaRPr lang="tr-TR"/>
        </a:p>
      </dgm:t>
    </dgm:pt>
  </dgm:ptLst>
  <dgm:cxnLst>
    <dgm:cxn modelId="{96796EFB-DBBD-491B-A7CA-859410C2953B}" type="presOf" srcId="{B4283164-FD63-4E1B-BC38-C60D56C50FE0}" destId="{F6D8CD2E-EBA1-4197-A867-C295B299445E}" srcOrd="1" destOrd="0" presId="urn:microsoft.com/office/officeart/2005/8/layout/vProcess5"/>
    <dgm:cxn modelId="{49338836-77D3-40E0-9B96-C62B1BC3CB8D}" srcId="{1C5386B2-D506-4DF1-AA09-BAC28FB1B6FC}" destId="{B8250A68-1C99-4116-8CEC-061313DC4D9D}" srcOrd="2" destOrd="0" parTransId="{8BA49539-4B9C-4AAF-8925-777F8ECF0675}" sibTransId="{713C0362-8FB4-4977-9A74-F40959255202}"/>
    <dgm:cxn modelId="{70B642DC-8C1E-476A-824D-435CACE69927}" type="presOf" srcId="{85293372-C675-40DF-86FA-7531E1DA8909}" destId="{FF1AC22D-DD7B-4E7E-98DE-4DCC870E814D}" srcOrd="1" destOrd="0" presId="urn:microsoft.com/office/officeart/2005/8/layout/vProcess5"/>
    <dgm:cxn modelId="{78684CEA-7B8D-442E-BC9B-AAA3ED119EF4}" type="presOf" srcId="{713C0362-8FB4-4977-9A74-F40959255202}" destId="{3FB00155-3BDE-49D4-BA67-E85F0FDD3FEE}" srcOrd="0" destOrd="0" presId="urn:microsoft.com/office/officeart/2005/8/layout/vProcess5"/>
    <dgm:cxn modelId="{C1A715F2-6996-4538-A894-59E451E2CECD}" type="presOf" srcId="{120F3B4D-3EA8-47D5-B064-99E147EF0221}" destId="{910E91E3-81B6-4A57-9987-B9A876DBE56C}" srcOrd="1" destOrd="0" presId="urn:microsoft.com/office/officeart/2005/8/layout/vProcess5"/>
    <dgm:cxn modelId="{E70D9834-8C40-4F9F-8B16-49DCD3CC5610}" type="presOf" srcId="{120F3B4D-3EA8-47D5-B064-99E147EF0221}" destId="{3040FDC6-1C42-486B-9857-B48805EBC81C}" srcOrd="0" destOrd="0" presId="urn:microsoft.com/office/officeart/2005/8/layout/vProcess5"/>
    <dgm:cxn modelId="{A8EA5C5C-B5A6-486A-A7F7-864691691976}" srcId="{1C5386B2-D506-4DF1-AA09-BAC28FB1B6FC}" destId="{B4283164-FD63-4E1B-BC38-C60D56C50FE0}" srcOrd="0" destOrd="0" parTransId="{ECCC80DF-C832-4A9B-AC80-99F4916583F4}" sibTransId="{6357D104-1E9F-4D97-952B-F44B2012FD94}"/>
    <dgm:cxn modelId="{2E358306-EF1A-48A2-97A9-D0CD952F14D0}" type="presOf" srcId="{85293372-C675-40DF-86FA-7531E1DA8909}" destId="{A0565505-3FD5-4611-BE97-36DC69D251DB}" srcOrd="0" destOrd="0" presId="urn:microsoft.com/office/officeart/2005/8/layout/vProcess5"/>
    <dgm:cxn modelId="{863D29A6-69B9-4C3D-B46D-0D68E8FFD4D3}" type="presOf" srcId="{B8250A68-1C99-4116-8CEC-061313DC4D9D}" destId="{A74F22D3-A060-40A0-AC39-6162FFB9C58E}" srcOrd="1" destOrd="0" presId="urn:microsoft.com/office/officeart/2005/8/layout/vProcess5"/>
    <dgm:cxn modelId="{648E94AE-7B46-4BC5-BFF3-F2FFB6E6D6A3}" type="presOf" srcId="{B8250A68-1C99-4116-8CEC-061313DC4D9D}" destId="{383D6120-3147-4F04-A9D4-72E073834490}" srcOrd="0" destOrd="0" presId="urn:microsoft.com/office/officeart/2005/8/layout/vProcess5"/>
    <dgm:cxn modelId="{697B20BC-D90A-4FED-B71A-F3D1B42BA00A}" type="presOf" srcId="{6357D104-1E9F-4D97-952B-F44B2012FD94}" destId="{88CFDB9E-2B0F-4684-B118-BC8FECA4A296}" srcOrd="0" destOrd="0" presId="urn:microsoft.com/office/officeart/2005/8/layout/vProcess5"/>
    <dgm:cxn modelId="{17CFE2BA-7239-41DA-B58E-62DFE635AA04}" type="presOf" srcId="{F4969720-7E00-4F89-B78B-4F74954C8E28}" destId="{5032526F-2C3B-4508-84C3-7C3AA8E333A4}" srcOrd="0" destOrd="0" presId="urn:microsoft.com/office/officeart/2005/8/layout/vProcess5"/>
    <dgm:cxn modelId="{458D9137-F3C7-477F-B868-5B29DC0A3EAD}" srcId="{1C5386B2-D506-4DF1-AA09-BAC28FB1B6FC}" destId="{120F3B4D-3EA8-47D5-B064-99E147EF0221}" srcOrd="3" destOrd="0" parTransId="{F50F78D2-4320-43C2-BA0C-6DB459F03E9F}" sibTransId="{0C2DD725-F3CA-48AA-960C-138CF6D3A8E9}"/>
    <dgm:cxn modelId="{C6F27648-A208-4B0F-BD3A-44AECCC0CE31}" srcId="{1C5386B2-D506-4DF1-AA09-BAC28FB1B6FC}" destId="{85293372-C675-40DF-86FA-7531E1DA8909}" srcOrd="1" destOrd="0" parTransId="{FFB06D80-BF4B-4256-A378-D643D54D5762}" sibTransId="{F4969720-7E00-4F89-B78B-4F74954C8E28}"/>
    <dgm:cxn modelId="{91D611CF-262F-4D81-A15C-D46600836CE1}" type="presOf" srcId="{1C5386B2-D506-4DF1-AA09-BAC28FB1B6FC}" destId="{C351F845-0752-4162-B2D6-A0DB2329BAF4}" srcOrd="0" destOrd="0" presId="urn:microsoft.com/office/officeart/2005/8/layout/vProcess5"/>
    <dgm:cxn modelId="{C413D671-07B4-492E-B8D8-7AFA694DD93D}" type="presOf" srcId="{B4283164-FD63-4E1B-BC38-C60D56C50FE0}" destId="{8E86D6B0-8271-465E-A1F8-23B71F2850D6}" srcOrd="0" destOrd="0" presId="urn:microsoft.com/office/officeart/2005/8/layout/vProcess5"/>
    <dgm:cxn modelId="{9E22BB6A-8E8E-4908-9D13-730B9116D3A6}" type="presParOf" srcId="{C351F845-0752-4162-B2D6-A0DB2329BAF4}" destId="{FB6C7DD3-3693-45DF-BBC0-FCB208E1901E}" srcOrd="0" destOrd="0" presId="urn:microsoft.com/office/officeart/2005/8/layout/vProcess5"/>
    <dgm:cxn modelId="{2044EBC7-B5D2-4E1B-AE3F-76CA332AD97A}" type="presParOf" srcId="{C351F845-0752-4162-B2D6-A0DB2329BAF4}" destId="{8E86D6B0-8271-465E-A1F8-23B71F2850D6}" srcOrd="1" destOrd="0" presId="urn:microsoft.com/office/officeart/2005/8/layout/vProcess5"/>
    <dgm:cxn modelId="{6459C4C9-A95E-45D3-9878-028C73569DBC}" type="presParOf" srcId="{C351F845-0752-4162-B2D6-A0DB2329BAF4}" destId="{A0565505-3FD5-4611-BE97-36DC69D251DB}" srcOrd="2" destOrd="0" presId="urn:microsoft.com/office/officeart/2005/8/layout/vProcess5"/>
    <dgm:cxn modelId="{8904360C-172C-49B5-9AB0-B751C1D45E04}" type="presParOf" srcId="{C351F845-0752-4162-B2D6-A0DB2329BAF4}" destId="{383D6120-3147-4F04-A9D4-72E073834490}" srcOrd="3" destOrd="0" presId="urn:microsoft.com/office/officeart/2005/8/layout/vProcess5"/>
    <dgm:cxn modelId="{2F3D589C-0EDF-4156-841E-F8A2F9145241}" type="presParOf" srcId="{C351F845-0752-4162-B2D6-A0DB2329BAF4}" destId="{3040FDC6-1C42-486B-9857-B48805EBC81C}" srcOrd="4" destOrd="0" presId="urn:microsoft.com/office/officeart/2005/8/layout/vProcess5"/>
    <dgm:cxn modelId="{A41470FA-E534-4EB2-8BA4-7F04773EFE58}" type="presParOf" srcId="{C351F845-0752-4162-B2D6-A0DB2329BAF4}" destId="{88CFDB9E-2B0F-4684-B118-BC8FECA4A296}" srcOrd="5" destOrd="0" presId="urn:microsoft.com/office/officeart/2005/8/layout/vProcess5"/>
    <dgm:cxn modelId="{911D49CC-45FD-4FEB-9328-B8CFF8A69588}" type="presParOf" srcId="{C351F845-0752-4162-B2D6-A0DB2329BAF4}" destId="{5032526F-2C3B-4508-84C3-7C3AA8E333A4}" srcOrd="6" destOrd="0" presId="urn:microsoft.com/office/officeart/2005/8/layout/vProcess5"/>
    <dgm:cxn modelId="{F367301F-EB12-4496-B332-0F0DE12E88B1}" type="presParOf" srcId="{C351F845-0752-4162-B2D6-A0DB2329BAF4}" destId="{3FB00155-3BDE-49D4-BA67-E85F0FDD3FEE}" srcOrd="7" destOrd="0" presId="urn:microsoft.com/office/officeart/2005/8/layout/vProcess5"/>
    <dgm:cxn modelId="{29AB0F79-C5D9-47DD-AC48-0A9C470EA634}" type="presParOf" srcId="{C351F845-0752-4162-B2D6-A0DB2329BAF4}" destId="{F6D8CD2E-EBA1-4197-A867-C295B299445E}" srcOrd="8" destOrd="0" presId="urn:microsoft.com/office/officeart/2005/8/layout/vProcess5"/>
    <dgm:cxn modelId="{FB33AD52-2B8C-44AE-9806-C5134A4C9119}" type="presParOf" srcId="{C351F845-0752-4162-B2D6-A0DB2329BAF4}" destId="{FF1AC22D-DD7B-4E7E-98DE-4DCC870E814D}" srcOrd="9" destOrd="0" presId="urn:microsoft.com/office/officeart/2005/8/layout/vProcess5"/>
    <dgm:cxn modelId="{A0F0AD8F-6EB1-4E49-A0B4-9DFC1E37C923}" type="presParOf" srcId="{C351F845-0752-4162-B2D6-A0DB2329BAF4}" destId="{A74F22D3-A060-40A0-AC39-6162FFB9C58E}" srcOrd="10" destOrd="0" presId="urn:microsoft.com/office/officeart/2005/8/layout/vProcess5"/>
    <dgm:cxn modelId="{6DABB675-F022-4599-BBCF-A8DFFB1F8332}" type="presParOf" srcId="{C351F845-0752-4162-B2D6-A0DB2329BAF4}" destId="{910E91E3-81B6-4A57-9987-B9A876DBE56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F67A3-6F8D-4335-8B1E-5954B8EC96AC}">
      <dsp:nvSpPr>
        <dsp:cNvPr id="0" name=""/>
        <dsp:cNvSpPr/>
      </dsp:nvSpPr>
      <dsp:spPr>
        <a:xfrm>
          <a:off x="757092" y="1992"/>
          <a:ext cx="3034531" cy="18207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Bireyin haksızlık, tehdit veya engellenme karşısında hissettiği yoğun duygudur.</a:t>
          </a:r>
        </a:p>
      </dsp:txBody>
      <dsp:txXfrm>
        <a:off x="757092" y="1992"/>
        <a:ext cx="3034531" cy="1820718"/>
      </dsp:txXfrm>
    </dsp:sp>
    <dsp:sp modelId="{03703A83-E091-4D9B-BF43-30FD4C3DEC53}">
      <dsp:nvSpPr>
        <dsp:cNvPr id="0" name=""/>
        <dsp:cNvSpPr/>
      </dsp:nvSpPr>
      <dsp:spPr>
        <a:xfrm>
          <a:off x="4095076" y="1992"/>
          <a:ext cx="3034531" cy="1820718"/>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Öfke, kaygıya karşı savunma niteliğinde, uyarılmış ve iddialı bir iletişim biçimidir</a:t>
          </a:r>
          <a:endParaRPr lang="en-US" sz="2000" kern="1200" dirty="0"/>
        </a:p>
      </dsp:txBody>
      <dsp:txXfrm>
        <a:off x="4095076" y="1992"/>
        <a:ext cx="3034531" cy="1820718"/>
      </dsp:txXfrm>
    </dsp:sp>
    <dsp:sp modelId="{854CF7C2-243C-47D4-8E1D-64FD0642B771}">
      <dsp:nvSpPr>
        <dsp:cNvPr id="0" name=""/>
        <dsp:cNvSpPr/>
      </dsp:nvSpPr>
      <dsp:spPr>
        <a:xfrm>
          <a:off x="757092" y="2126164"/>
          <a:ext cx="3034531" cy="1820718"/>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Sıklıkla</a:t>
          </a:r>
          <a:r>
            <a:rPr lang="en-US" sz="2000" kern="1200" dirty="0"/>
            <a:t> </a:t>
          </a:r>
          <a:r>
            <a:rPr lang="en-US" sz="2000" kern="1200" dirty="0" err="1"/>
            <a:t>davranışsal</a:t>
          </a:r>
          <a:r>
            <a:rPr lang="en-US" sz="2000" kern="1200" dirty="0"/>
            <a:t> </a:t>
          </a:r>
          <a:r>
            <a:rPr lang="en-US" sz="2000" kern="1200" dirty="0" err="1"/>
            <a:t>dışavurum</a:t>
          </a:r>
          <a:r>
            <a:rPr lang="en-US" sz="2000" kern="1200" dirty="0"/>
            <a:t> </a:t>
          </a:r>
          <a:r>
            <a:rPr lang="en-US" sz="2000" kern="1200" dirty="0" err="1"/>
            <a:t>eşlik</a:t>
          </a:r>
          <a:r>
            <a:rPr lang="en-US" sz="2000" kern="1200" dirty="0"/>
            <a:t> </a:t>
          </a:r>
          <a:r>
            <a:rPr lang="en-US" sz="2000" kern="1200" dirty="0" err="1"/>
            <a:t>eder</a:t>
          </a:r>
          <a:r>
            <a:rPr lang="en-US" sz="2000" kern="1200" dirty="0"/>
            <a:t>.</a:t>
          </a:r>
        </a:p>
      </dsp:txBody>
      <dsp:txXfrm>
        <a:off x="757092" y="2126164"/>
        <a:ext cx="3034531" cy="1820718"/>
      </dsp:txXfrm>
    </dsp:sp>
    <dsp:sp modelId="{31F89605-61C0-405E-A41E-65B1A22AFBC2}">
      <dsp:nvSpPr>
        <dsp:cNvPr id="0" name=""/>
        <dsp:cNvSpPr/>
      </dsp:nvSpPr>
      <dsp:spPr>
        <a:xfrm>
          <a:off x="4095076" y="2126164"/>
          <a:ext cx="3034531" cy="182071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Öfkenin olumsuz yönlerinin yanı sıra, işbirliği, adalet arayışı ve ahlaki davranışı destekleyici olumlu sonuçları da olabilir.</a:t>
          </a:r>
          <a:endParaRPr lang="en-US" sz="2000" kern="1200" dirty="0"/>
        </a:p>
      </dsp:txBody>
      <dsp:txXfrm>
        <a:off x="4095076" y="2126164"/>
        <a:ext cx="3034531" cy="18207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04F0C-0F2A-4D2D-AA28-76E7A800B1C6}" type="datetimeFigureOut">
              <a:rPr lang="tr-TR" smtClean="0"/>
              <a:t>16.05.2025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E3F5D-ABCA-436F-9369-E0BC1EF9A3CF}" type="slidenum">
              <a:rPr lang="tr-TR" smtClean="0"/>
              <a:t>‹#›</a:t>
            </a:fld>
            <a:endParaRPr lang="tr-TR"/>
          </a:p>
        </p:txBody>
      </p:sp>
    </p:spTree>
    <p:extLst>
      <p:ext uri="{BB962C8B-B14F-4D97-AF65-F5344CB8AC3E}">
        <p14:creationId xmlns:p14="http://schemas.microsoft.com/office/powerpoint/2010/main" val="283443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68C11-2EAB-42AC-961C-A1C83D64FA01}" type="slidenum">
              <a:rPr lang="en-US" altLang="tr-TR"/>
              <a:pPr/>
              <a:t>10</a:t>
            </a:fld>
            <a:endParaRPr lang="en-US" altLang="tr-T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68C11-2EAB-42AC-961C-A1C83D64FA01}" type="slidenum">
              <a:rPr lang="en-US" altLang="tr-TR"/>
              <a:pPr/>
              <a:t>11</a:t>
            </a:fld>
            <a:endParaRPr lang="en-US" altLang="tr-T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68C11-2EAB-42AC-961C-A1C83D64FA01}" type="slidenum">
              <a:rPr lang="en-US" altLang="tr-TR"/>
              <a:pPr/>
              <a:t>12</a:t>
            </a:fld>
            <a:endParaRPr lang="en-US" altLang="tr-T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457F0A-6010-4832-978E-E40A5F8003A5}"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DC1B2-7BCE-43E9-988D-DD50C0D69552}"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4AEE0-77C0-4D79-B1D6-D135785873F8}"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14052-021E-49B6-88F2-305AFCD73ED5}"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CB346-AD08-4854-B53C-EB121D10A94D}"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43791A-98B7-42F7-983B-EA2622D7D172}" type="datetime1">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BF5CF4-C746-4E53-8F42-9B7A0A259C6C}" type="datetime1">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DB2C0-E7F1-4360-85F7-BD9511344306}" type="datetime1">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2450E-DFA2-4703-A8A8-5FA4334D9758}" type="datetime1">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523EB2-B58D-4CE2-ACD7-1FFD4A99F068}" type="datetime1">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F47490-62BF-4122-8D4F-7C1FFB5F85F9}" type="datetime1">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17333-DA85-4971-AE58-AE252BC3DA59}" type="datetime1">
              <a:rPr lang="en-US" smtClean="0"/>
              <a:t>5/16/2025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ted.com/talks/leeann_renninger_the_secret_to_giving_great_feedback?subtitle=t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5A292AEA-2528-46C0-B426-95822B6141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D8B7B198-E4DF-43CD-AD8C-1998843237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dirty="0" smtClean="0"/>
              <a:t>P</a:t>
            </a:r>
            <a:endParaRPr lang="en-US" sz="800" dirty="0"/>
          </a:p>
        </p:txBody>
      </p:sp>
      <p:sp>
        <p:nvSpPr>
          <p:cNvPr id="76" name="Freeform: Shape 75">
            <a:extLst>
              <a:ext uri="{FF2B5EF4-FFF2-40B4-BE49-F238E27FC236}">
                <a16:creationId xmlns:a16="http://schemas.microsoft.com/office/drawing/2014/main" xmlns="" id="{2BE67753-EA0E-4819-8D22-0B6600CF72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2700" y="3984"/>
            <a:ext cx="7032474"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xmlns="" id="{D76D63AC-0421-45EC-B383-E79A61A78C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77550" y="3985"/>
            <a:ext cx="7329573" cy="6858000"/>
            <a:chOff x="1303402" y="36937"/>
            <a:chExt cx="9772765" cy="6858000"/>
          </a:xfrm>
          <a:solidFill>
            <a:schemeClr val="bg1">
              <a:alpha val="30000"/>
            </a:schemeClr>
          </a:solidFill>
        </p:grpSpPr>
        <p:sp>
          <p:nvSpPr>
            <p:cNvPr id="79" name="Freeform: Shape 78">
              <a:extLst>
                <a:ext uri="{FF2B5EF4-FFF2-40B4-BE49-F238E27FC236}">
                  <a16:creationId xmlns:a16="http://schemas.microsoft.com/office/drawing/2014/main" xmlns="" id="{B997A32E-7032-4107-9C8B-99DB59EDD5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xmlns="" id="{943BB27F-1470-42CA-91FF-D94BC691C8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xmlns="" id="{E997B002-17FD-47B3-A06A-76802FE15C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xmlns="" id="{E401EA35-9D2E-43B7-860F-EBB8A6C3E0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xmlns="" id="{F8C44827-3D81-4FF9-B4A5-5650D1B20A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xmlns="" id="{F613D97F-F6DF-4D32-AD91-209A80E7A23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xmlns="" id="{82B0ED5C-927D-4C5F-8F27-1B403820B9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p:cNvSpPr>
            <a:spLocks noGrp="1"/>
          </p:cNvSpPr>
          <p:nvPr>
            <p:ph type="ctrTitle"/>
          </p:nvPr>
        </p:nvSpPr>
        <p:spPr>
          <a:xfrm>
            <a:off x="1770434" y="348443"/>
            <a:ext cx="6151772" cy="2387918"/>
          </a:xfrm>
        </p:spPr>
        <p:txBody>
          <a:bodyPr anchor="b">
            <a:normAutofit/>
          </a:bodyPr>
          <a:lstStyle/>
          <a:p>
            <a:r>
              <a:rPr lang="tr-TR" sz="4500" dirty="0">
                <a:solidFill>
                  <a:schemeClr val="tx2"/>
                </a:solidFill>
              </a:rPr>
              <a:t>YÖNETİMDE ÖFKE ve KRİZ YÖNETİMİ </a:t>
            </a:r>
            <a:br>
              <a:rPr lang="tr-TR" sz="4500" dirty="0">
                <a:solidFill>
                  <a:schemeClr val="tx2"/>
                </a:solidFill>
              </a:rPr>
            </a:br>
            <a:endParaRPr lang="tr-TR" sz="4500" dirty="0">
              <a:solidFill>
                <a:schemeClr val="tx2"/>
              </a:solidFill>
            </a:endParaRPr>
          </a:p>
        </p:txBody>
      </p:sp>
      <p:grpSp>
        <p:nvGrpSpPr>
          <p:cNvPr id="87" name="Group 86">
            <a:extLst>
              <a:ext uri="{FF2B5EF4-FFF2-40B4-BE49-F238E27FC236}">
                <a16:creationId xmlns:a16="http://schemas.microsoft.com/office/drawing/2014/main" xmlns="" id="{87F87F1B-42BA-4AC7-A4E2-41544DDB2C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8" y="-4155"/>
            <a:ext cx="1886210" cy="2174333"/>
            <a:chOff x="-305" y="-4155"/>
            <a:chExt cx="2514948" cy="2174333"/>
          </a:xfrm>
        </p:grpSpPr>
        <p:sp>
          <p:nvSpPr>
            <p:cNvPr id="88" name="Freeform: Shape 87">
              <a:extLst>
                <a:ext uri="{FF2B5EF4-FFF2-40B4-BE49-F238E27FC236}">
                  <a16:creationId xmlns:a16="http://schemas.microsoft.com/office/drawing/2014/main" xmlns="" id="{68B53067-4E48-4E71-A6A9-A8CAABAFBF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xmlns="" id="{06D1A0D3-4BB8-41D9-9CE7-2884C83F448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xmlns="" id="{81E20F06-3B09-4B89-A36B-AB8BFBCCA5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91" name="Freeform: Shape 90">
              <a:extLst>
                <a:ext uri="{FF2B5EF4-FFF2-40B4-BE49-F238E27FC236}">
                  <a16:creationId xmlns:a16="http://schemas.microsoft.com/office/drawing/2014/main" xmlns="" id="{DAE6C3D7-7D5B-4926-877D-45F117BB6B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967346A5-7569-4F15-AB5D-BE3DADF192C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7264295" y="4683666"/>
            <a:ext cx="1886211" cy="2174333"/>
            <a:chOff x="-305" y="-4155"/>
            <a:chExt cx="2514948" cy="2174333"/>
          </a:xfrm>
        </p:grpSpPr>
        <p:sp>
          <p:nvSpPr>
            <p:cNvPr id="94" name="Freeform: Shape 93">
              <a:extLst>
                <a:ext uri="{FF2B5EF4-FFF2-40B4-BE49-F238E27FC236}">
                  <a16:creationId xmlns:a16="http://schemas.microsoft.com/office/drawing/2014/main" xmlns="" id="{E1951533-A568-4765-AB1F-F71D9AFDEA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xmlns="" id="{A7214F52-4F3F-4C96-A62E-F1401D6C04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xmlns="" id="{023146A1-291C-4FA0-AB5B-EB04D42398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97" name="Freeform: Shape 96">
              <a:extLst>
                <a:ext uri="{FF2B5EF4-FFF2-40B4-BE49-F238E27FC236}">
                  <a16:creationId xmlns:a16="http://schemas.microsoft.com/office/drawing/2014/main" xmlns="" id="{62977932-2B03-4899-8306-5002CEE68E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Resim 3">
            <a:extLst>
              <a:ext uri="{FF2B5EF4-FFF2-40B4-BE49-F238E27FC236}">
                <a16:creationId xmlns:a16="http://schemas.microsoft.com/office/drawing/2014/main" xmlns="" id="{312653EC-08B7-5122-5EE0-BAA8624BC343}"/>
              </a:ext>
            </a:extLst>
          </p:cNvPr>
          <p:cNvPicPr>
            <a:picLocks noChangeAspect="1"/>
          </p:cNvPicPr>
          <p:nvPr/>
        </p:nvPicPr>
        <p:blipFill>
          <a:blip r:embed="rId2"/>
          <a:stretch>
            <a:fillRect/>
          </a:stretch>
        </p:blipFill>
        <p:spPr>
          <a:xfrm>
            <a:off x="2226886" y="2397868"/>
            <a:ext cx="5680953" cy="3787302"/>
          </a:xfrm>
          <a:prstGeom prst="rect">
            <a:avLst/>
          </a:prstGeom>
        </p:spPr>
      </p:pic>
      <p:sp>
        <p:nvSpPr>
          <p:cNvPr id="8" name="Veri Yer Tutucusu 7">
            <a:extLst>
              <a:ext uri="{FF2B5EF4-FFF2-40B4-BE49-F238E27FC236}">
                <a16:creationId xmlns:a16="http://schemas.microsoft.com/office/drawing/2014/main" xmlns="" id="{787591FD-8325-EB04-C3CE-42F040BC6EE1}"/>
              </a:ext>
            </a:extLst>
          </p:cNvPr>
          <p:cNvSpPr>
            <a:spLocks noGrp="1"/>
          </p:cNvSpPr>
          <p:nvPr>
            <p:ph type="dt" sz="half" idx="10"/>
          </p:nvPr>
        </p:nvSpPr>
        <p:spPr/>
        <p:txBody>
          <a:bodyPr/>
          <a:lstStyle/>
          <a:p>
            <a:fld id="{0596D03E-D457-4DFE-93FF-A5C7D7911548}" type="datetime1">
              <a:rPr lang="en-US" smtClean="0"/>
              <a:t>5/16/2025</a:t>
            </a:fld>
            <a:endParaRPr lang="en-US"/>
          </a:p>
        </p:txBody>
      </p:sp>
      <p:sp>
        <p:nvSpPr>
          <p:cNvPr id="9" name="Slayt Numarası Yer Tutucusu 8">
            <a:extLst>
              <a:ext uri="{FF2B5EF4-FFF2-40B4-BE49-F238E27FC236}">
                <a16:creationId xmlns:a16="http://schemas.microsoft.com/office/drawing/2014/main" xmlns="" id="{B8F07ADB-C2B4-35A3-9BF1-6B394D1DA1CF}"/>
              </a:ext>
            </a:extLst>
          </p:cNvPr>
          <p:cNvSpPr>
            <a:spLocks noGrp="1"/>
          </p:cNvSpPr>
          <p:nvPr>
            <p:ph type="sldNum" sz="quarter" idx="12"/>
          </p:nvPr>
        </p:nvSpPr>
        <p:spPr/>
        <p:txBody>
          <a:bodyPr/>
          <a:lstStyle/>
          <a:p>
            <a:fld id="{C1FF6DA9-008F-8B48-92A6-B652298478BF}" type="slidenum">
              <a:rPr lang="en-US" smtClean="0"/>
              <a:t>1</a:t>
            </a:fld>
            <a:endParaRPr lang="en-US"/>
          </a:p>
        </p:txBody>
      </p:sp>
      <p:sp>
        <p:nvSpPr>
          <p:cNvPr id="3" name="Metin kutusu 2"/>
          <p:cNvSpPr txBox="1"/>
          <p:nvPr/>
        </p:nvSpPr>
        <p:spPr>
          <a:xfrm>
            <a:off x="229" y="5798145"/>
            <a:ext cx="3906839" cy="923330"/>
          </a:xfrm>
          <a:prstGeom prst="rect">
            <a:avLst/>
          </a:prstGeom>
          <a:noFill/>
        </p:spPr>
        <p:txBody>
          <a:bodyPr wrap="none" rtlCol="0">
            <a:spAutoFit/>
          </a:bodyPr>
          <a:lstStyle/>
          <a:p>
            <a:r>
              <a:rPr lang="tr-TR" dirty="0" smtClean="0"/>
              <a:t>Prof. Dr. Figen AKÇA</a:t>
            </a:r>
          </a:p>
          <a:p>
            <a:r>
              <a:rPr lang="tr-TR" dirty="0" smtClean="0"/>
              <a:t>Eğitim Fakültesi</a:t>
            </a:r>
          </a:p>
          <a:p>
            <a:r>
              <a:rPr lang="tr-TR" dirty="0" smtClean="0"/>
              <a:t>Rehberlik ve Psikolojik Danışmanlık ABD</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31132" y="656729"/>
            <a:ext cx="7740352" cy="1080195"/>
          </a:xfrm>
          <a:extLst>
            <a:ext uri="{AF507438-7753-43E0-B8FC-AC1667EBCBE1}">
              <a14:hiddenEffects xmlns:a14="http://schemas.microsoft.com/office/drawing/2010/main">
                <a:effectLst>
                  <a:outerShdw algn="ctr" rotWithShape="0">
                    <a:schemeClr val="hlink"/>
                  </a:outerShdw>
                </a:effectLst>
              </a14:hiddenEffects>
            </a:ext>
          </a:extLst>
        </p:spPr>
        <p:txBody>
          <a:bodyPr>
            <a:normAutofit/>
          </a:bodyPr>
          <a:lstStyle/>
          <a:p>
            <a:r>
              <a:rPr lang="tr-TR" b="1" dirty="0">
                <a:solidFill>
                  <a:schemeClr val="accent5">
                    <a:lumMod val="10000"/>
                  </a:schemeClr>
                </a:solidFill>
                <a:latin typeface="Times New Roman" panose="02020603050405020304" pitchFamily="18" charset="0"/>
                <a:cs typeface="Times New Roman" panose="02020603050405020304" pitchFamily="18" charset="0"/>
              </a:rPr>
              <a:t>Öfke</a:t>
            </a:r>
            <a:endParaRPr lang="en-US" altLang="tr-TR"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idx="1"/>
          </p:nvPr>
        </p:nvSpPr>
        <p:spPr>
          <a:xfrm>
            <a:off x="107504" y="1412776"/>
            <a:ext cx="8928992" cy="4896544"/>
          </a:xfrm>
        </p:spPr>
        <p:txBody>
          <a:bodyPr/>
          <a:lstStyle/>
          <a:p>
            <a:pPr marL="0" indent="0" algn="ctr">
              <a:buNone/>
            </a:pPr>
            <a:r>
              <a:rPr lang="tr-TR" b="1" dirty="0">
                <a:solidFill>
                  <a:schemeClr val="accent5">
                    <a:lumMod val="10000"/>
                  </a:schemeClr>
                </a:solidFill>
                <a:latin typeface="Times New Roman" panose="02020603050405020304" pitchFamily="18" charset="0"/>
                <a:cs typeface="Times New Roman" panose="02020603050405020304" pitchFamily="18" charset="0"/>
              </a:rPr>
              <a:t> </a:t>
            </a:r>
          </a:p>
          <a:p>
            <a:pPr marL="0" indent="0" algn="just">
              <a:buNone/>
            </a:pPr>
            <a:r>
              <a:rPr lang="tr-TR" sz="2000" i="1" dirty="0">
                <a:highlight>
                  <a:srgbClr val="FFFF00"/>
                </a:highlight>
                <a:latin typeface="Times New Roman" panose="02020603050405020304" pitchFamily="18" charset="0"/>
                <a:cs typeface="Times New Roman" panose="02020603050405020304" pitchFamily="18" charset="0"/>
              </a:rPr>
              <a:t>Öfke </a:t>
            </a:r>
            <a:r>
              <a:rPr lang="tr-TR" sz="2000" b="1" dirty="0">
                <a:highlight>
                  <a:srgbClr val="FFFF00"/>
                </a:highlight>
                <a:latin typeface="Times New Roman" panose="02020603050405020304" pitchFamily="18" charset="0"/>
                <a:cs typeface="Times New Roman" panose="02020603050405020304" pitchFamily="18" charset="0"/>
              </a:rPr>
              <a:t>prototip olarak algılanan bir “yanlış” a doğrulanmış bir cevap olarak deneyimlenir</a:t>
            </a:r>
            <a:r>
              <a:rPr lang="tr-TR" sz="2000" b="1"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Normal insani bir duygu olarak ele alındığında öfkenin uyum sağlayıcı bir değere sahip olduğu, bir hedefe ulaşmada ya da engelleri aşmada motive edici bir yönünün olduğu, </a:t>
            </a:r>
            <a:r>
              <a:rPr lang="tr-TR" sz="2000" u="sng" dirty="0">
                <a:latin typeface="Times New Roman" panose="02020603050405020304" pitchFamily="18" charset="0"/>
                <a:cs typeface="Times New Roman" panose="02020603050405020304" pitchFamily="18" charset="0"/>
              </a:rPr>
              <a:t>uygun bir tonda ifade edilebildiğinde sorunların çözümünü kolaylaştırdığı görülebilir</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Fakat sorun öfkenin yoğunluğundan çok öfkenin kontrol edilememesi, ifade biçiminde ve olumsuz davranışa dönüşümündedir</a:t>
            </a:r>
            <a:r>
              <a:rPr lang="tr-TR" sz="2000" dirty="0">
                <a:latin typeface="Times New Roman" panose="02020603050405020304" pitchFamily="18" charset="0"/>
                <a:cs typeface="Times New Roman" panose="02020603050405020304" pitchFamily="18" charset="0"/>
              </a:rPr>
              <a:t>. </a:t>
            </a:r>
          </a:p>
          <a:p>
            <a:pPr marL="0" indent="0" algn="just">
              <a:buNone/>
            </a:pPr>
            <a:endParaRPr lang="tr-TR" sz="2000" b="1" dirty="0"/>
          </a:p>
          <a:p>
            <a:pPr marL="0" indent="0" algn="just">
              <a:buNone/>
            </a:pPr>
            <a:r>
              <a:rPr lang="tr-TR" sz="2000" b="1" dirty="0"/>
              <a:t>Buna paralel olarak, öfke kontrol edilemediğinde (öfke patlamalarında) </a:t>
            </a:r>
            <a:r>
              <a:rPr lang="tr-TR" sz="2000" b="1" dirty="0">
                <a:solidFill>
                  <a:srgbClr val="FF0000"/>
                </a:solidFill>
              </a:rPr>
              <a:t>cinnet ve saldırganlık </a:t>
            </a:r>
            <a:r>
              <a:rPr lang="tr-TR" sz="2000" b="1" dirty="0"/>
              <a:t>durumları ortaya çıkabilmektedir. </a:t>
            </a:r>
            <a:r>
              <a:rPr lang="tr-TR" sz="2000" b="1" dirty="0">
                <a:latin typeface="Times New Roman" panose="02020603050405020304" pitchFamily="18" charset="0"/>
                <a:cs typeface="Times New Roman" panose="02020603050405020304" pitchFamily="18" charset="0"/>
              </a:rPr>
              <a:t> </a:t>
            </a:r>
          </a:p>
        </p:txBody>
      </p:sp>
      <p:sp>
        <p:nvSpPr>
          <p:cNvPr id="2" name="Slayt Numarası Yer Tutucusu 1"/>
          <p:cNvSpPr>
            <a:spLocks noGrp="1"/>
          </p:cNvSpPr>
          <p:nvPr>
            <p:ph type="sldNum" sz="quarter" idx="12"/>
          </p:nvPr>
        </p:nvSpPr>
        <p:spPr/>
        <p:txBody>
          <a:bodyPr/>
          <a:lstStyle/>
          <a:p>
            <a:fld id="{1789C0F2-17E0-497A-9BBE-0C73201AAFE3}" type="slidenum">
              <a:rPr lang="en-US" smtClean="0"/>
              <a:pPr/>
              <a:t>10</a:t>
            </a:fld>
            <a:endParaRPr lang="en-US" dirty="0"/>
          </a:p>
        </p:txBody>
      </p:sp>
      <p:sp>
        <p:nvSpPr>
          <p:cNvPr id="3" name="Veri Yer Tutucusu 2">
            <a:extLst>
              <a:ext uri="{FF2B5EF4-FFF2-40B4-BE49-F238E27FC236}">
                <a16:creationId xmlns:a16="http://schemas.microsoft.com/office/drawing/2014/main" xmlns="" id="{30C32233-F1D9-F28D-C8DC-0C7A5E672122}"/>
              </a:ext>
            </a:extLst>
          </p:cNvPr>
          <p:cNvSpPr>
            <a:spLocks noGrp="1"/>
          </p:cNvSpPr>
          <p:nvPr>
            <p:ph type="dt" sz="half" idx="10"/>
          </p:nvPr>
        </p:nvSpPr>
        <p:spPr/>
        <p:txBody>
          <a:bodyPr/>
          <a:lstStyle/>
          <a:p>
            <a:fld id="{8B8DB688-0318-4765-9C68-DBD79672A9BF}" type="datetime1">
              <a:rPr lang="en-US" smtClean="0"/>
              <a:t>5/16/2025</a:t>
            </a:fld>
            <a:endParaRPr lang="en-US"/>
          </a:p>
        </p:txBody>
      </p:sp>
    </p:spTree>
    <p:extLst>
      <p:ext uri="{BB962C8B-B14F-4D97-AF65-F5344CB8AC3E}">
        <p14:creationId xmlns:p14="http://schemas.microsoft.com/office/powerpoint/2010/main" val="4137714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16632"/>
            <a:ext cx="7740352" cy="1080195"/>
          </a:xfrm>
          <a:extLst>
            <a:ext uri="{AF507438-7753-43E0-B8FC-AC1667EBCBE1}">
              <a14:hiddenEffects xmlns:a14="http://schemas.microsoft.com/office/drawing/2010/main">
                <a:effectLst>
                  <a:outerShdw algn="ctr" rotWithShape="0">
                    <a:schemeClr val="hlink"/>
                  </a:outerShdw>
                </a:effectLst>
              </a14:hiddenEffects>
            </a:ext>
          </a:extLst>
        </p:spPr>
        <p:txBody>
          <a:bodyPr>
            <a:normAutofit/>
          </a:bodyPr>
          <a:lstStyle/>
          <a:p>
            <a:pPr algn="ctr"/>
            <a:endParaRPr lang="en-US" altLang="tr-TR"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idx="1"/>
          </p:nvPr>
        </p:nvSpPr>
        <p:spPr>
          <a:xfrm>
            <a:off x="107504" y="1412776"/>
            <a:ext cx="8928992" cy="4896544"/>
          </a:xfrm>
        </p:spPr>
        <p:txBody>
          <a:bodyPr/>
          <a:lstStyle/>
          <a:p>
            <a:pPr marL="0" indent="0" algn="ctr">
              <a:buNone/>
            </a:pPr>
            <a:r>
              <a:rPr lang="tr-TR" b="1" dirty="0">
                <a:solidFill>
                  <a:schemeClr val="accent5">
                    <a:lumMod val="10000"/>
                  </a:schemeClr>
                </a:solidFill>
                <a:latin typeface="Times New Roman" panose="02020603050405020304" pitchFamily="18" charset="0"/>
                <a:cs typeface="Times New Roman" panose="02020603050405020304" pitchFamily="18" charset="0"/>
              </a:rPr>
              <a:t>Saldırganlık </a:t>
            </a:r>
          </a:p>
          <a:p>
            <a:pPr marL="0" indent="0" algn="just">
              <a:buNone/>
            </a:pPr>
            <a:r>
              <a:rPr lang="tr-TR" sz="2000" b="1" i="1" dirty="0">
                <a:solidFill>
                  <a:schemeClr val="accent5">
                    <a:lumMod val="10000"/>
                  </a:schemeClr>
                </a:solidFill>
                <a:highlight>
                  <a:srgbClr val="FFFF00"/>
                </a:highlight>
              </a:rPr>
              <a:t>Saldırganlık, </a:t>
            </a:r>
            <a:r>
              <a:rPr lang="tr-TR" sz="2000" b="1" dirty="0">
                <a:highlight>
                  <a:srgbClr val="FFFF00"/>
                </a:highlight>
              </a:rPr>
              <a:t>genellikle cansız bir nesneye zarar verme ya da canlı bir varlığa zarar verme potansiyeli ve/veya niyeti olan düşmanca, yıkıcı ve/veya zararlı faaliyet olarak tanımlanır</a:t>
            </a:r>
            <a:r>
              <a:rPr lang="tr-TR" sz="2000" b="1" dirty="0"/>
              <a:t>. </a:t>
            </a:r>
            <a:r>
              <a:rPr lang="tr-TR" sz="2000" dirty="0"/>
              <a:t>Alan yazında saldırganlığın türleri ile ilgili olarak fiziksel, sözel, aktif, pasif, gizli, ilişkisel, doğrudan, dolaylı, reaktif, </a:t>
            </a:r>
            <a:r>
              <a:rPr lang="tr-TR" sz="2000" dirty="0" err="1"/>
              <a:t>proaktif</a:t>
            </a:r>
            <a:r>
              <a:rPr lang="tr-TR" sz="2000" dirty="0"/>
              <a:t> saldırganlık gibi ifadeler kullanılmıştır. </a:t>
            </a: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a:p>
          <a:p>
            <a:pPr marL="0" indent="0" algn="just">
              <a:buNone/>
            </a:pPr>
            <a:r>
              <a:rPr lang="tr-TR" sz="2000" dirty="0"/>
              <a:t>Ayrıca saldırganlığın, depresyon, bipolar bozukluk, TSSB, psikoz, dikkat eksikliği/hiperaktivite bozukluğu ve anksiyete bozuklukları gibi çeşitli ruhsal problemlerin bir belirtisi (</a:t>
            </a:r>
            <a:r>
              <a:rPr lang="tr-TR" sz="2000" dirty="0" err="1"/>
              <a:t>Connor</a:t>
            </a:r>
            <a:r>
              <a:rPr lang="tr-TR" sz="2000" dirty="0"/>
              <a:t> &amp; </a:t>
            </a:r>
            <a:r>
              <a:rPr lang="tr-TR" sz="2000" dirty="0" err="1"/>
              <a:t>McLaughlin</a:t>
            </a:r>
            <a:r>
              <a:rPr lang="tr-TR" sz="2000" dirty="0"/>
              <a:t>, 2006) olduğu aşikardır.</a:t>
            </a:r>
            <a:endParaRPr lang="tr-TR" sz="2000"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789C0F2-17E0-497A-9BBE-0C73201AAFE3}" type="slidenum">
              <a:rPr lang="en-US" smtClean="0"/>
              <a:pPr/>
              <a:t>11</a:t>
            </a:fld>
            <a:endParaRPr lang="en-US" dirty="0"/>
          </a:p>
        </p:txBody>
      </p:sp>
      <p:sp>
        <p:nvSpPr>
          <p:cNvPr id="3" name="Veri Yer Tutucusu 2">
            <a:extLst>
              <a:ext uri="{FF2B5EF4-FFF2-40B4-BE49-F238E27FC236}">
                <a16:creationId xmlns:a16="http://schemas.microsoft.com/office/drawing/2014/main" xmlns="" id="{8A0794F2-9DC9-29EF-7F40-171EE9EF3D69}"/>
              </a:ext>
            </a:extLst>
          </p:cNvPr>
          <p:cNvSpPr>
            <a:spLocks noGrp="1"/>
          </p:cNvSpPr>
          <p:nvPr>
            <p:ph type="dt" sz="half" idx="10"/>
          </p:nvPr>
        </p:nvSpPr>
        <p:spPr/>
        <p:txBody>
          <a:bodyPr/>
          <a:lstStyle/>
          <a:p>
            <a:fld id="{136155A8-103A-4AC3-BAF8-50CC6502BD61}" type="datetime1">
              <a:rPr lang="en-US" smtClean="0"/>
              <a:t>5/16/2025</a:t>
            </a:fld>
            <a:endParaRPr lang="en-US"/>
          </a:p>
        </p:txBody>
      </p:sp>
    </p:spTree>
    <p:extLst>
      <p:ext uri="{BB962C8B-B14F-4D97-AF65-F5344CB8AC3E}">
        <p14:creationId xmlns:p14="http://schemas.microsoft.com/office/powerpoint/2010/main" val="4218172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16632"/>
            <a:ext cx="7740352" cy="1080195"/>
          </a:xfrm>
          <a:extLst>
            <a:ext uri="{AF507438-7753-43E0-B8FC-AC1667EBCBE1}">
              <a14:hiddenEffects xmlns:a14="http://schemas.microsoft.com/office/drawing/2010/main">
                <a:effectLst>
                  <a:outerShdw algn="ctr" rotWithShape="0">
                    <a:schemeClr val="hlink"/>
                  </a:outerShdw>
                </a:effectLst>
              </a14:hiddenEffects>
            </a:ext>
          </a:extLst>
        </p:spPr>
        <p:txBody>
          <a:bodyPr>
            <a:normAutofit/>
          </a:bodyPr>
          <a:lstStyle/>
          <a:p>
            <a:pPr algn="ctr"/>
            <a:endParaRPr lang="en-US" altLang="tr-TR" b="1" dirty="0">
              <a:solidFill>
                <a:schemeClr val="accent5">
                  <a:lumMod val="10000"/>
                </a:schemeClr>
              </a:solidFill>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idx="1"/>
          </p:nvPr>
        </p:nvSpPr>
        <p:spPr>
          <a:xfrm>
            <a:off x="107504" y="1412776"/>
            <a:ext cx="8928992" cy="4896544"/>
          </a:xfrm>
        </p:spPr>
        <p:txBody>
          <a:bodyPr/>
          <a:lstStyle/>
          <a:p>
            <a:pPr marL="0" indent="0" algn="ctr">
              <a:buNone/>
            </a:pPr>
            <a:r>
              <a:rPr lang="tr-TR" b="1" dirty="0">
                <a:solidFill>
                  <a:schemeClr val="accent5">
                    <a:lumMod val="10000"/>
                  </a:schemeClr>
                </a:solidFill>
                <a:latin typeface="Times New Roman" panose="02020603050405020304" pitchFamily="18" charset="0"/>
                <a:cs typeface="Times New Roman" panose="02020603050405020304" pitchFamily="18" charset="0"/>
              </a:rPr>
              <a:t>İntikam Arzusu </a:t>
            </a:r>
          </a:p>
          <a:p>
            <a:pPr marL="0" indent="0" algn="just">
              <a:buNone/>
            </a:pPr>
            <a:r>
              <a:rPr lang="tr-TR" sz="2000" b="1" i="1" dirty="0">
                <a:solidFill>
                  <a:schemeClr val="accent5">
                    <a:lumMod val="10000"/>
                  </a:schemeClr>
                </a:solidFill>
              </a:rPr>
              <a:t>İntikam, </a:t>
            </a:r>
            <a:r>
              <a:rPr lang="tr-TR" sz="2000" b="1" dirty="0"/>
              <a:t>saldırganlığın yoğun bir biçimi olup (Buss,1961</a:t>
            </a:r>
            <a:r>
              <a:rPr lang="tr-TR" sz="2000" b="1" dirty="0">
                <a:highlight>
                  <a:srgbClr val="FFFF00"/>
                </a:highlight>
              </a:rPr>
              <a:t>), algılanan bir yanlışa tepki olarak zararın cezasını vermektir.</a:t>
            </a:r>
            <a:r>
              <a:rPr lang="tr-TR" sz="2000" b="1" dirty="0"/>
              <a:t> </a:t>
            </a:r>
            <a:r>
              <a:rPr lang="tr-TR" sz="2000" dirty="0"/>
              <a:t>İntikam arzusu hesaplaşma, ödeşme, karşılığını verme, </a:t>
            </a:r>
            <a:r>
              <a:rPr lang="tr-TR" sz="2000" dirty="0" err="1"/>
              <a:t>missilleme</a:t>
            </a:r>
            <a:r>
              <a:rPr lang="tr-TR" sz="2000" dirty="0"/>
              <a:t>, adaleti sağlama, haksızlığı ortadan kaldırma, düşmanlık gibi istek ve duyguları yoğun bir biçimde barındırmaktadır. </a:t>
            </a:r>
          </a:p>
          <a:p>
            <a:pPr marL="0" indent="0" algn="just">
              <a:buNone/>
            </a:pPr>
            <a:endParaRPr lang="tr-TR" sz="2000" dirty="0"/>
          </a:p>
          <a:p>
            <a:pPr marL="0" indent="0" algn="just">
              <a:buNone/>
            </a:pPr>
            <a:r>
              <a:rPr lang="tr-TR" sz="2000" dirty="0"/>
              <a:t>İntikam arzusuna bağlı olarak </a:t>
            </a:r>
            <a:r>
              <a:rPr lang="tr-TR" sz="2000" dirty="0">
                <a:highlight>
                  <a:srgbClr val="FFFF00"/>
                </a:highlight>
              </a:rPr>
              <a:t>bireyin negatif düşünceleri ve intikamcı </a:t>
            </a:r>
            <a:r>
              <a:rPr lang="tr-TR" sz="2000" dirty="0" err="1">
                <a:highlight>
                  <a:srgbClr val="FFFF00"/>
                </a:highlight>
              </a:rPr>
              <a:t>ruminasyonu</a:t>
            </a:r>
            <a:r>
              <a:rPr lang="tr-TR" sz="2000" dirty="0">
                <a:highlight>
                  <a:srgbClr val="FFFF00"/>
                </a:highlight>
              </a:rPr>
              <a:t> </a:t>
            </a:r>
            <a:r>
              <a:rPr lang="tr-TR" sz="2000" dirty="0"/>
              <a:t>depresyon, kaygı gibi farklı sorunlar eşlik edecek dolayısıyla iyileştirme ve tedavi çalışmaları sekteye uğrayacaktır. </a:t>
            </a:r>
            <a:r>
              <a:rPr lang="tr-TR" sz="2000" dirty="0">
                <a:latin typeface="Times New Roman" panose="02020603050405020304" pitchFamily="18" charset="0"/>
                <a:cs typeface="Times New Roman" panose="02020603050405020304" pitchFamily="18" charset="0"/>
              </a:rPr>
              <a:t> </a:t>
            </a:r>
          </a:p>
        </p:txBody>
      </p:sp>
      <p:sp>
        <p:nvSpPr>
          <p:cNvPr id="2" name="Slayt Numarası Yer Tutucusu 1"/>
          <p:cNvSpPr>
            <a:spLocks noGrp="1"/>
          </p:cNvSpPr>
          <p:nvPr>
            <p:ph type="sldNum" sz="quarter" idx="12"/>
          </p:nvPr>
        </p:nvSpPr>
        <p:spPr/>
        <p:txBody>
          <a:bodyPr/>
          <a:lstStyle/>
          <a:p>
            <a:fld id="{1789C0F2-17E0-497A-9BBE-0C73201AAFE3}" type="slidenum">
              <a:rPr lang="en-US" smtClean="0"/>
              <a:pPr/>
              <a:t>12</a:t>
            </a:fld>
            <a:endParaRPr lang="en-US" dirty="0"/>
          </a:p>
        </p:txBody>
      </p:sp>
      <p:sp>
        <p:nvSpPr>
          <p:cNvPr id="3" name="Veri Yer Tutucusu 2">
            <a:extLst>
              <a:ext uri="{FF2B5EF4-FFF2-40B4-BE49-F238E27FC236}">
                <a16:creationId xmlns:a16="http://schemas.microsoft.com/office/drawing/2014/main" xmlns="" id="{9D642355-40EF-F8CA-ED55-4EA5AC0DB6C7}"/>
              </a:ext>
            </a:extLst>
          </p:cNvPr>
          <p:cNvSpPr>
            <a:spLocks noGrp="1"/>
          </p:cNvSpPr>
          <p:nvPr>
            <p:ph type="dt" sz="half" idx="10"/>
          </p:nvPr>
        </p:nvSpPr>
        <p:spPr/>
        <p:txBody>
          <a:bodyPr/>
          <a:lstStyle/>
          <a:p>
            <a:fld id="{4E0CE43B-DD28-46FD-AF8C-D48AF578967D}" type="datetime1">
              <a:rPr lang="en-US" smtClean="0"/>
              <a:t>5/16/2025</a:t>
            </a:fld>
            <a:endParaRPr lang="en-US"/>
          </a:p>
        </p:txBody>
      </p:sp>
    </p:spTree>
    <p:extLst>
      <p:ext uri="{BB962C8B-B14F-4D97-AF65-F5344CB8AC3E}">
        <p14:creationId xmlns:p14="http://schemas.microsoft.com/office/powerpoint/2010/main" val="3135293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5DB3719-6FDC-4E5D-891D-FF40B7300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tr-TR" sz="4700"/>
              <a:t>Psikanalitik Kuram (Freud)</a:t>
            </a:r>
          </a:p>
        </p:txBody>
      </p:sp>
      <p:sp>
        <p:nvSpPr>
          <p:cNvPr id="11" name="sketch line">
            <a:extLst>
              <a:ext uri="{FF2B5EF4-FFF2-40B4-BE49-F238E27FC236}">
                <a16:creationId xmlns:a16="http://schemas.microsoft.com/office/drawing/2014/main" xmlns="" id="{E0CBAC23-2E3F-4A90-BA59-F8299F6A5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78F22254-674E-4242-DBC5-E3608B98158D}"/>
              </a:ext>
            </a:extLst>
          </p:cNvPr>
          <p:cNvGraphicFramePr>
            <a:graphicFrameLocks noGrp="1"/>
          </p:cNvGraphicFramePr>
          <p:nvPr>
            <p:ph idx="1"/>
            <p:extLst>
              <p:ext uri="{D42A27DB-BD31-4B8C-83A1-F6EECF244321}">
                <p14:modId xmlns:p14="http://schemas.microsoft.com/office/powerpoint/2010/main" val="953827645"/>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a:extLst>
              <a:ext uri="{FF2B5EF4-FFF2-40B4-BE49-F238E27FC236}">
                <a16:creationId xmlns:a16="http://schemas.microsoft.com/office/drawing/2014/main" xmlns="" id="{9FC3B76C-9630-51D2-C4A5-C968C09FB148}"/>
              </a:ext>
            </a:extLst>
          </p:cNvPr>
          <p:cNvSpPr>
            <a:spLocks noGrp="1"/>
          </p:cNvSpPr>
          <p:nvPr>
            <p:ph type="dt" sz="half" idx="10"/>
          </p:nvPr>
        </p:nvSpPr>
        <p:spPr/>
        <p:txBody>
          <a:bodyPr/>
          <a:lstStyle/>
          <a:p>
            <a:fld id="{5DB897DF-C9D3-4D61-AA4B-FFE47802C2D9}" type="datetime1">
              <a:rPr lang="en-US" smtClean="0"/>
              <a:t>5/16/2025</a:t>
            </a:fld>
            <a:endParaRPr lang="en-US"/>
          </a:p>
        </p:txBody>
      </p:sp>
      <p:sp>
        <p:nvSpPr>
          <p:cNvPr id="4" name="Slayt Numarası Yer Tutucusu 3">
            <a:extLst>
              <a:ext uri="{FF2B5EF4-FFF2-40B4-BE49-F238E27FC236}">
                <a16:creationId xmlns:a16="http://schemas.microsoft.com/office/drawing/2014/main" xmlns="" id="{6766C773-2B74-C594-E0AD-68C10710F353}"/>
              </a:ext>
            </a:extLst>
          </p:cNvPr>
          <p:cNvSpPr>
            <a:spLocks noGrp="1"/>
          </p:cNvSpPr>
          <p:nvPr>
            <p:ph type="sldNum" sz="quarter" idx="12"/>
          </p:nvPr>
        </p:nvSpPr>
        <p:spPr/>
        <p:txBody>
          <a:bodyPr/>
          <a:lstStyle/>
          <a:p>
            <a:fld id="{C1FF6DA9-008F-8B48-92A6-B652298478BF}" type="slidenum">
              <a:rPr lang="en-US" smtClean="0"/>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5DB3719-6FDC-4E5D-891D-FF40B7300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tr-TR" sz="4300"/>
              <a:t>Bilişsel Kuramlar (Lazarus, Beck)</a:t>
            </a:r>
          </a:p>
        </p:txBody>
      </p:sp>
      <p:sp>
        <p:nvSpPr>
          <p:cNvPr id="11" name="sketch line">
            <a:extLst>
              <a:ext uri="{FF2B5EF4-FFF2-40B4-BE49-F238E27FC236}">
                <a16:creationId xmlns:a16="http://schemas.microsoft.com/office/drawing/2014/main" xmlns="" id="{E0CBAC23-2E3F-4A90-BA59-F8299F6A5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78235DF5-FDC9-C5E9-A722-B638258FA48B}"/>
              </a:ext>
            </a:extLst>
          </p:cNvPr>
          <p:cNvGraphicFramePr>
            <a:graphicFrameLocks noGrp="1"/>
          </p:cNvGraphicFramePr>
          <p:nvPr>
            <p:ph idx="1"/>
            <p:extLst>
              <p:ext uri="{D42A27DB-BD31-4B8C-83A1-F6EECF244321}">
                <p14:modId xmlns:p14="http://schemas.microsoft.com/office/powerpoint/2010/main" val="1143456404"/>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a:extLst>
              <a:ext uri="{FF2B5EF4-FFF2-40B4-BE49-F238E27FC236}">
                <a16:creationId xmlns:a16="http://schemas.microsoft.com/office/drawing/2014/main" xmlns="" id="{1766D87A-6EEF-894E-FB21-96787044C47D}"/>
              </a:ext>
            </a:extLst>
          </p:cNvPr>
          <p:cNvSpPr>
            <a:spLocks noGrp="1"/>
          </p:cNvSpPr>
          <p:nvPr>
            <p:ph type="dt" sz="half" idx="10"/>
          </p:nvPr>
        </p:nvSpPr>
        <p:spPr/>
        <p:txBody>
          <a:bodyPr/>
          <a:lstStyle/>
          <a:p>
            <a:fld id="{437B8CF0-17AA-499F-B77F-B4C97EF123A5}" type="datetime1">
              <a:rPr lang="en-US" smtClean="0"/>
              <a:t>5/16/2025</a:t>
            </a:fld>
            <a:endParaRPr lang="en-US"/>
          </a:p>
        </p:txBody>
      </p:sp>
      <p:sp>
        <p:nvSpPr>
          <p:cNvPr id="4" name="Slayt Numarası Yer Tutucusu 3">
            <a:extLst>
              <a:ext uri="{FF2B5EF4-FFF2-40B4-BE49-F238E27FC236}">
                <a16:creationId xmlns:a16="http://schemas.microsoft.com/office/drawing/2014/main" xmlns="" id="{AB9195AF-BC80-CC88-90A6-2AC9F8A64606}"/>
              </a:ext>
            </a:extLst>
          </p:cNvPr>
          <p:cNvSpPr>
            <a:spLocks noGrp="1"/>
          </p:cNvSpPr>
          <p:nvPr>
            <p:ph type="sldNum" sz="quarter" idx="12"/>
          </p:nvPr>
        </p:nvSpPr>
        <p:spPr/>
        <p:txBody>
          <a:bodyPr/>
          <a:lstStyle/>
          <a:p>
            <a:fld id="{C1FF6DA9-008F-8B48-92A6-B652298478BF}"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417F33A-6DA0-510D-0A22-CBC2C964C364}"/>
              </a:ext>
            </a:extLst>
          </p:cNvPr>
          <p:cNvPicPr>
            <a:picLocks noChangeAspect="1"/>
          </p:cNvPicPr>
          <p:nvPr/>
        </p:nvPicPr>
        <p:blipFill>
          <a:blip r:embed="rId2">
            <a:duotone>
              <a:schemeClr val="bg2">
                <a:shade val="45000"/>
                <a:satMod val="135000"/>
              </a:schemeClr>
              <a:prstClr val="white"/>
            </a:duotone>
          </a:blip>
          <a:srcRect r="13999"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xmlns=""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t>Sosyal Öğrenme Kuramı (Bandura)</a:t>
            </a:r>
            <a:endParaRPr lang="tr-TR"/>
          </a:p>
        </p:txBody>
      </p:sp>
      <p:graphicFrame>
        <p:nvGraphicFramePr>
          <p:cNvPr id="5" name="Content Placeholder 2">
            <a:extLst>
              <a:ext uri="{FF2B5EF4-FFF2-40B4-BE49-F238E27FC236}">
                <a16:creationId xmlns:a16="http://schemas.microsoft.com/office/drawing/2014/main" xmlns="" id="{F6EB1DCE-5C1D-5372-EF55-5248AB77DD37}"/>
              </a:ext>
            </a:extLst>
          </p:cNvPr>
          <p:cNvGraphicFramePr>
            <a:graphicFrameLocks noGrp="1"/>
          </p:cNvGraphicFramePr>
          <p:nvPr>
            <p:ph idx="1"/>
            <p:extLst>
              <p:ext uri="{D42A27DB-BD31-4B8C-83A1-F6EECF244321}">
                <p14:modId xmlns:p14="http://schemas.microsoft.com/office/powerpoint/2010/main" val="33208997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Veri Yer Tutucusu 2">
            <a:extLst>
              <a:ext uri="{FF2B5EF4-FFF2-40B4-BE49-F238E27FC236}">
                <a16:creationId xmlns:a16="http://schemas.microsoft.com/office/drawing/2014/main" xmlns="" id="{16D3A7B9-420D-072A-BB10-3B44427E70B5}"/>
              </a:ext>
            </a:extLst>
          </p:cNvPr>
          <p:cNvSpPr>
            <a:spLocks noGrp="1"/>
          </p:cNvSpPr>
          <p:nvPr>
            <p:ph type="dt" sz="half" idx="10"/>
          </p:nvPr>
        </p:nvSpPr>
        <p:spPr/>
        <p:txBody>
          <a:bodyPr/>
          <a:lstStyle/>
          <a:p>
            <a:fld id="{51A38C5F-089E-4498-865F-665B25C72E72}" type="datetime1">
              <a:rPr lang="en-US" smtClean="0"/>
              <a:t>5/16/2025</a:t>
            </a:fld>
            <a:endParaRPr lang="en-US"/>
          </a:p>
        </p:txBody>
      </p:sp>
      <p:sp>
        <p:nvSpPr>
          <p:cNvPr id="4" name="Slayt Numarası Yer Tutucusu 3">
            <a:extLst>
              <a:ext uri="{FF2B5EF4-FFF2-40B4-BE49-F238E27FC236}">
                <a16:creationId xmlns:a16="http://schemas.microsoft.com/office/drawing/2014/main" xmlns="" id="{D7DBE0D8-1EBE-2D2D-B094-AC6B50064982}"/>
              </a:ext>
            </a:extLst>
          </p:cNvPr>
          <p:cNvSpPr>
            <a:spLocks noGrp="1"/>
          </p:cNvSpPr>
          <p:nvPr>
            <p:ph type="sldNum" sz="quarter" idx="12"/>
          </p:nvPr>
        </p:nvSpPr>
        <p:spPr/>
        <p:txBody>
          <a:bodyPr/>
          <a:lstStyle/>
          <a:p>
            <a:fld id="{C1FF6DA9-008F-8B48-92A6-B652298478BF}" type="slidenum">
              <a:rPr lang="en-US" smtClean="0"/>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tr-TR" sz="3000">
                <a:solidFill>
                  <a:srgbClr val="FFFFFF"/>
                </a:solidFill>
              </a:rPr>
              <a:t>Evrimsel &amp; Nörobiyolojik Yaklaşımlar</a:t>
            </a:r>
          </a:p>
        </p:txBody>
      </p:sp>
      <p:graphicFrame>
        <p:nvGraphicFramePr>
          <p:cNvPr id="5" name="Content Placeholder 2">
            <a:extLst>
              <a:ext uri="{FF2B5EF4-FFF2-40B4-BE49-F238E27FC236}">
                <a16:creationId xmlns:a16="http://schemas.microsoft.com/office/drawing/2014/main" xmlns="" id="{9AAFE98D-2C37-8FED-2660-47C01956BF13}"/>
              </a:ext>
            </a:extLst>
          </p:cNvPr>
          <p:cNvGraphicFramePr>
            <a:graphicFrameLocks noGrp="1"/>
          </p:cNvGraphicFramePr>
          <p:nvPr>
            <p:ph idx="1"/>
            <p:extLst>
              <p:ext uri="{D42A27DB-BD31-4B8C-83A1-F6EECF244321}">
                <p14:modId xmlns:p14="http://schemas.microsoft.com/office/powerpoint/2010/main" val="333013320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a:extLst>
              <a:ext uri="{FF2B5EF4-FFF2-40B4-BE49-F238E27FC236}">
                <a16:creationId xmlns:a16="http://schemas.microsoft.com/office/drawing/2014/main" xmlns="" id="{BC47AE1B-4B8A-BA59-344C-387749F796F3}"/>
              </a:ext>
            </a:extLst>
          </p:cNvPr>
          <p:cNvSpPr>
            <a:spLocks noGrp="1"/>
          </p:cNvSpPr>
          <p:nvPr>
            <p:ph type="dt" sz="half" idx="10"/>
          </p:nvPr>
        </p:nvSpPr>
        <p:spPr/>
        <p:txBody>
          <a:bodyPr/>
          <a:lstStyle/>
          <a:p>
            <a:fld id="{23F38DE7-7925-4430-B829-F83AB2C59C09}" type="datetime1">
              <a:rPr lang="en-US" smtClean="0"/>
              <a:t>5/16/2025</a:t>
            </a:fld>
            <a:endParaRPr lang="en-US"/>
          </a:p>
        </p:txBody>
      </p:sp>
      <p:sp>
        <p:nvSpPr>
          <p:cNvPr id="4" name="Slayt Numarası Yer Tutucusu 3">
            <a:extLst>
              <a:ext uri="{FF2B5EF4-FFF2-40B4-BE49-F238E27FC236}">
                <a16:creationId xmlns:a16="http://schemas.microsoft.com/office/drawing/2014/main" xmlns="" id="{306EDCD6-8630-3BD5-F4F9-52EB4F17A087}"/>
              </a:ext>
            </a:extLst>
          </p:cNvPr>
          <p:cNvSpPr>
            <a:spLocks noGrp="1"/>
          </p:cNvSpPr>
          <p:nvPr>
            <p:ph type="sldNum" sz="quarter" idx="12"/>
          </p:nvPr>
        </p:nvSpPr>
        <p:spPr/>
        <p:txBody>
          <a:bodyPr/>
          <a:lstStyle/>
          <a:p>
            <a:fld id="{C1FF6DA9-008F-8B48-92A6-B652298478BF}"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A5D8FB9-5A53-24D3-B4FD-1F983E906E68}"/>
              </a:ext>
            </a:extLst>
          </p:cNvPr>
          <p:cNvPicPr>
            <a:picLocks noChangeAspect="1"/>
          </p:cNvPicPr>
          <p:nvPr/>
        </p:nvPicPr>
        <p:blipFill>
          <a:blip r:embed="rId2">
            <a:duotone>
              <a:schemeClr val="bg2">
                <a:shade val="45000"/>
                <a:satMod val="135000"/>
              </a:schemeClr>
              <a:prstClr val="white"/>
            </a:duotone>
          </a:blip>
          <a:srcRect r="10999"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xmlns=""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t>İnsancıl Kuramlar (Rogers, Maslow)</a:t>
            </a:r>
            <a:endParaRPr lang="tr-TR"/>
          </a:p>
        </p:txBody>
      </p:sp>
      <p:graphicFrame>
        <p:nvGraphicFramePr>
          <p:cNvPr id="5" name="Content Placeholder 2">
            <a:extLst>
              <a:ext uri="{FF2B5EF4-FFF2-40B4-BE49-F238E27FC236}">
                <a16:creationId xmlns:a16="http://schemas.microsoft.com/office/drawing/2014/main" xmlns="" id="{E6813EFA-9299-BB13-B57D-558D7E71EF28}"/>
              </a:ext>
            </a:extLst>
          </p:cNvPr>
          <p:cNvGraphicFramePr>
            <a:graphicFrameLocks noGrp="1"/>
          </p:cNvGraphicFramePr>
          <p:nvPr>
            <p:ph idx="1"/>
            <p:extLst>
              <p:ext uri="{D42A27DB-BD31-4B8C-83A1-F6EECF244321}">
                <p14:modId xmlns:p14="http://schemas.microsoft.com/office/powerpoint/2010/main" val="168529029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Veri Yer Tutucusu 2">
            <a:extLst>
              <a:ext uri="{FF2B5EF4-FFF2-40B4-BE49-F238E27FC236}">
                <a16:creationId xmlns:a16="http://schemas.microsoft.com/office/drawing/2014/main" xmlns="" id="{C7AF3835-DE3B-7F1F-24BA-358BACCA6E04}"/>
              </a:ext>
            </a:extLst>
          </p:cNvPr>
          <p:cNvSpPr>
            <a:spLocks noGrp="1"/>
          </p:cNvSpPr>
          <p:nvPr>
            <p:ph type="dt" sz="half" idx="10"/>
          </p:nvPr>
        </p:nvSpPr>
        <p:spPr/>
        <p:txBody>
          <a:bodyPr/>
          <a:lstStyle/>
          <a:p>
            <a:fld id="{9078DDE8-467E-4E46-8BC2-B84549CC0C61}" type="datetime1">
              <a:rPr lang="en-US" smtClean="0"/>
              <a:t>5/16/2025</a:t>
            </a:fld>
            <a:endParaRPr lang="en-US"/>
          </a:p>
        </p:txBody>
      </p:sp>
      <p:sp>
        <p:nvSpPr>
          <p:cNvPr id="4" name="Slayt Numarası Yer Tutucusu 3">
            <a:extLst>
              <a:ext uri="{FF2B5EF4-FFF2-40B4-BE49-F238E27FC236}">
                <a16:creationId xmlns:a16="http://schemas.microsoft.com/office/drawing/2014/main" xmlns="" id="{93099625-F2FE-2C3B-3CDC-ED9128C1091C}"/>
              </a:ext>
            </a:extLst>
          </p:cNvPr>
          <p:cNvSpPr>
            <a:spLocks noGrp="1"/>
          </p:cNvSpPr>
          <p:nvPr>
            <p:ph type="sldNum" sz="quarter" idx="12"/>
          </p:nvPr>
        </p:nvSpPr>
        <p:spPr/>
        <p:txBody>
          <a:bodyPr/>
          <a:lstStyle/>
          <a:p>
            <a:fld id="{C1FF6DA9-008F-8B48-92A6-B652298478BF}" type="slidenum">
              <a:rPr lang="en-US" smtClean="0"/>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8496943" cy="612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72918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813690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19</a:t>
            </a:fld>
            <a:endParaRPr lang="tr-TR"/>
          </a:p>
        </p:txBody>
      </p:sp>
    </p:spTree>
    <p:extLst>
      <p:ext uri="{BB962C8B-B14F-4D97-AF65-F5344CB8AC3E}">
        <p14:creationId xmlns:p14="http://schemas.microsoft.com/office/powerpoint/2010/main" val="315395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1DC452A8-1ABC-1D16-C4AF-2A3C977731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9643" b="1"/>
          <a:stretch>
            <a:fillRect/>
          </a:stretch>
        </p:blipFill>
        <p:spPr bwMode="auto">
          <a:xfrm>
            <a:off x="551579" y="1251364"/>
            <a:ext cx="7866495" cy="5114714"/>
          </a:xfrm>
          <a:prstGeom prst="rect">
            <a:avLst/>
          </a:prstGeom>
          <a:noFill/>
        </p:spPr>
      </p:pic>
      <p:cxnSp>
        <p:nvCxnSpPr>
          <p:cNvPr id="13" name="Straight Connector 8">
            <a:extLst>
              <a:ext uri="{FF2B5EF4-FFF2-40B4-BE49-F238E27FC236}">
                <a16:creationId xmlns:a16="http://schemas.microsoft.com/office/drawing/2014/main" xmlns="" id="{EBC8029E-E679-5CC4-DE1F-B1AA37452C7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8855" y="871147"/>
            <a:ext cx="785812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Veri Yer Tutucusu 4">
            <a:extLst>
              <a:ext uri="{FF2B5EF4-FFF2-40B4-BE49-F238E27FC236}">
                <a16:creationId xmlns:a16="http://schemas.microsoft.com/office/drawing/2014/main" xmlns="" id="{DE7CBA96-28EC-D590-D56F-3060DBF7D54B}"/>
              </a:ext>
            </a:extLst>
          </p:cNvPr>
          <p:cNvSpPr>
            <a:spLocks noGrp="1"/>
          </p:cNvSpPr>
          <p:nvPr>
            <p:ph type="dt" sz="half" idx="10"/>
          </p:nvPr>
        </p:nvSpPr>
        <p:spPr/>
        <p:txBody>
          <a:bodyPr/>
          <a:lstStyle/>
          <a:p>
            <a:fld id="{7AB8CCF3-7236-4035-8D1A-5A65E82D455F}" type="datetime1">
              <a:rPr lang="en-US" smtClean="0"/>
              <a:t>5/16/2025</a:t>
            </a:fld>
            <a:endParaRPr lang="en-US"/>
          </a:p>
        </p:txBody>
      </p:sp>
      <p:sp>
        <p:nvSpPr>
          <p:cNvPr id="6" name="Slayt Numarası Yer Tutucusu 5">
            <a:extLst>
              <a:ext uri="{FF2B5EF4-FFF2-40B4-BE49-F238E27FC236}">
                <a16:creationId xmlns:a16="http://schemas.microsoft.com/office/drawing/2014/main" xmlns="" id="{6154A7AE-9EBC-2FEB-0CF0-3CFA7AD3A775}"/>
              </a:ext>
            </a:extLst>
          </p:cNvPr>
          <p:cNvSpPr>
            <a:spLocks noGrp="1"/>
          </p:cNvSpPr>
          <p:nvPr>
            <p:ph type="sldNum" sz="quarter" idx="12"/>
          </p:nvPr>
        </p:nvSpPr>
        <p:spPr/>
        <p:txBody>
          <a:bodyPr/>
          <a:lstStyle/>
          <a:p>
            <a:fld id="{C1FF6DA9-008F-8B48-92A6-B652298478BF}" type="slidenum">
              <a:rPr lang="en-US" smtClean="0"/>
              <a:t>2</a:t>
            </a:fld>
            <a:endParaRPr lang="en-US"/>
          </a:p>
        </p:txBody>
      </p:sp>
      <p:sp>
        <p:nvSpPr>
          <p:cNvPr id="7" name="Metin kutusu 6">
            <a:extLst>
              <a:ext uri="{FF2B5EF4-FFF2-40B4-BE49-F238E27FC236}">
                <a16:creationId xmlns:a16="http://schemas.microsoft.com/office/drawing/2014/main" xmlns="" id="{AAD7C1A2-7D69-8157-5E0F-50AD4F06459F}"/>
              </a:ext>
            </a:extLst>
          </p:cNvPr>
          <p:cNvSpPr txBox="1"/>
          <p:nvPr/>
        </p:nvSpPr>
        <p:spPr>
          <a:xfrm>
            <a:off x="4124528" y="2057756"/>
            <a:ext cx="1468876" cy="646331"/>
          </a:xfrm>
          <a:prstGeom prst="rect">
            <a:avLst/>
          </a:prstGeom>
          <a:noFill/>
        </p:spPr>
        <p:txBody>
          <a:bodyPr wrap="square" rtlCol="0">
            <a:spAutoFit/>
          </a:bodyPr>
          <a:lstStyle/>
          <a:p>
            <a:r>
              <a:rPr lang="tr-TR" dirty="0"/>
              <a:t>Problemden ayırma</a:t>
            </a:r>
          </a:p>
        </p:txBody>
      </p:sp>
      <p:sp>
        <p:nvSpPr>
          <p:cNvPr id="8" name="Metin kutusu 7">
            <a:extLst>
              <a:ext uri="{FF2B5EF4-FFF2-40B4-BE49-F238E27FC236}">
                <a16:creationId xmlns:a16="http://schemas.microsoft.com/office/drawing/2014/main" xmlns="" id="{B84EE551-8639-6DD3-08BD-23A7992CF84C}"/>
              </a:ext>
            </a:extLst>
          </p:cNvPr>
          <p:cNvSpPr txBox="1"/>
          <p:nvPr/>
        </p:nvSpPr>
        <p:spPr>
          <a:xfrm>
            <a:off x="3385225" y="4396583"/>
            <a:ext cx="1725857" cy="369332"/>
          </a:xfrm>
          <a:prstGeom prst="rect">
            <a:avLst/>
          </a:prstGeom>
          <a:noFill/>
        </p:spPr>
        <p:txBody>
          <a:bodyPr wrap="none" rtlCol="0">
            <a:spAutoFit/>
          </a:bodyPr>
          <a:lstStyle/>
          <a:p>
            <a:r>
              <a:rPr lang="tr-TR" dirty="0"/>
              <a:t>Hedefe yönelme</a:t>
            </a:r>
          </a:p>
        </p:txBody>
      </p:sp>
      <p:sp>
        <p:nvSpPr>
          <p:cNvPr id="10" name="Metin kutusu 9">
            <a:extLst>
              <a:ext uri="{FF2B5EF4-FFF2-40B4-BE49-F238E27FC236}">
                <a16:creationId xmlns:a16="http://schemas.microsoft.com/office/drawing/2014/main" xmlns="" id="{E278B861-BD13-1AF0-94CE-7F6071186045}"/>
              </a:ext>
            </a:extLst>
          </p:cNvPr>
          <p:cNvSpPr txBox="1"/>
          <p:nvPr/>
        </p:nvSpPr>
        <p:spPr>
          <a:xfrm>
            <a:off x="2029537" y="2193188"/>
            <a:ext cx="1647518" cy="923330"/>
          </a:xfrm>
          <a:prstGeom prst="rect">
            <a:avLst/>
          </a:prstGeom>
          <a:noFill/>
        </p:spPr>
        <p:txBody>
          <a:bodyPr wrap="square" rtlCol="0">
            <a:spAutoFit/>
          </a:bodyPr>
          <a:lstStyle/>
          <a:p>
            <a:r>
              <a:rPr lang="tr-TR" dirty="0"/>
              <a:t>Kaynakları harekete </a:t>
            </a:r>
          </a:p>
          <a:p>
            <a:r>
              <a:rPr lang="tr-TR" dirty="0"/>
              <a:t>geçirme</a:t>
            </a:r>
          </a:p>
        </p:txBody>
      </p:sp>
      <p:sp>
        <p:nvSpPr>
          <p:cNvPr id="12" name="Oval 11">
            <a:extLst>
              <a:ext uri="{FF2B5EF4-FFF2-40B4-BE49-F238E27FC236}">
                <a16:creationId xmlns:a16="http://schemas.microsoft.com/office/drawing/2014/main" xmlns="" id="{E9B3DE0B-0AE8-0A8C-B8AF-3CE41F7ACB2E}"/>
              </a:ext>
            </a:extLst>
          </p:cNvPr>
          <p:cNvSpPr/>
          <p:nvPr/>
        </p:nvSpPr>
        <p:spPr>
          <a:xfrm>
            <a:off x="1887167" y="9728"/>
            <a:ext cx="5389122"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BUÜ YÖNETİCİ GRUBUNUN ÇÖZÜM ODAKLI DÜŞÜNME ORANLARI</a:t>
            </a:r>
          </a:p>
        </p:txBody>
      </p:sp>
    </p:spTree>
    <p:extLst>
      <p:ext uri="{BB962C8B-B14F-4D97-AF65-F5344CB8AC3E}">
        <p14:creationId xmlns:p14="http://schemas.microsoft.com/office/powerpoint/2010/main" val="3237057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352928"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379798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9DBC8166-481C-4473-95F5-9A5B9073B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A5A5CE6E-90AF-4D43-A014-1F9EC83EB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628650" y="643467"/>
            <a:ext cx="2213403" cy="5571066"/>
          </a:xfrm>
        </p:spPr>
        <p:txBody>
          <a:bodyPr>
            <a:normAutofit/>
          </a:bodyPr>
          <a:lstStyle/>
          <a:p>
            <a:r>
              <a:rPr lang="tr-TR" sz="3700">
                <a:solidFill>
                  <a:srgbClr val="FFFFFF"/>
                </a:solidFill>
              </a:rPr>
              <a:t>Öfkenin Kaynakları</a:t>
            </a:r>
          </a:p>
        </p:txBody>
      </p:sp>
      <p:graphicFrame>
        <p:nvGraphicFramePr>
          <p:cNvPr id="5" name="Content Placeholder 2">
            <a:extLst>
              <a:ext uri="{FF2B5EF4-FFF2-40B4-BE49-F238E27FC236}">
                <a16:creationId xmlns:a16="http://schemas.microsoft.com/office/drawing/2014/main" xmlns="" id="{BD98304D-05A8-DDC1-4370-B40990CDD7F5}"/>
              </a:ext>
            </a:extLst>
          </p:cNvPr>
          <p:cNvGraphicFramePr>
            <a:graphicFrameLocks noGrp="1"/>
          </p:cNvGraphicFramePr>
          <p:nvPr>
            <p:ph idx="1"/>
            <p:extLst>
              <p:ext uri="{D42A27DB-BD31-4B8C-83A1-F6EECF244321}">
                <p14:modId xmlns:p14="http://schemas.microsoft.com/office/powerpoint/2010/main" val="727999342"/>
              </p:ext>
            </p:extLst>
          </p:nvPr>
        </p:nvGraphicFramePr>
        <p:xfrm>
          <a:off x="3905730" y="643466"/>
          <a:ext cx="4718785"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a:extLst>
              <a:ext uri="{FF2B5EF4-FFF2-40B4-BE49-F238E27FC236}">
                <a16:creationId xmlns:a16="http://schemas.microsoft.com/office/drawing/2014/main" xmlns="" id="{54D345EE-1C95-B2DF-5F3D-28DDCA6F2A4F}"/>
              </a:ext>
            </a:extLst>
          </p:cNvPr>
          <p:cNvSpPr>
            <a:spLocks noGrp="1"/>
          </p:cNvSpPr>
          <p:nvPr>
            <p:ph type="dt" sz="half" idx="10"/>
          </p:nvPr>
        </p:nvSpPr>
        <p:spPr/>
        <p:txBody>
          <a:bodyPr/>
          <a:lstStyle/>
          <a:p>
            <a:fld id="{634D27E3-E413-483C-BA7E-659AC83E0874}" type="datetime1">
              <a:rPr lang="en-US" smtClean="0"/>
              <a:t>5/16/2025</a:t>
            </a:fld>
            <a:endParaRPr lang="en-US"/>
          </a:p>
        </p:txBody>
      </p:sp>
      <p:sp>
        <p:nvSpPr>
          <p:cNvPr id="4" name="Slayt Numarası Yer Tutucusu 3">
            <a:extLst>
              <a:ext uri="{FF2B5EF4-FFF2-40B4-BE49-F238E27FC236}">
                <a16:creationId xmlns:a16="http://schemas.microsoft.com/office/drawing/2014/main" xmlns="" id="{38D228BE-6ABE-46D9-AAA2-B8AB883E371E}"/>
              </a:ext>
            </a:extLst>
          </p:cNvPr>
          <p:cNvSpPr>
            <a:spLocks noGrp="1"/>
          </p:cNvSpPr>
          <p:nvPr>
            <p:ph type="sldNum" sz="quarter" idx="12"/>
          </p:nvPr>
        </p:nvSpPr>
        <p:spPr/>
        <p:txBody>
          <a:bodyPr/>
          <a:lstStyle/>
          <a:p>
            <a:fld id="{C1FF6DA9-008F-8B48-92A6-B652298478BF}" type="slidenum">
              <a:rPr lang="en-US" smtClean="0"/>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5DB3719-6FDC-4E5D-891D-FF40B7300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tr-TR" sz="4700"/>
              <a:t>Tartışma</a:t>
            </a:r>
          </a:p>
        </p:txBody>
      </p:sp>
      <p:sp>
        <p:nvSpPr>
          <p:cNvPr id="11" name="sketch line">
            <a:extLst>
              <a:ext uri="{FF2B5EF4-FFF2-40B4-BE49-F238E27FC236}">
                <a16:creationId xmlns:a16="http://schemas.microsoft.com/office/drawing/2014/main" xmlns="" id="{E0CBAC23-2E3F-4A90-BA59-F8299F6A5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1B65B442-1731-F865-5A2B-BA1A3A9D66B4}"/>
              </a:ext>
            </a:extLst>
          </p:cNvPr>
          <p:cNvGraphicFramePr>
            <a:graphicFrameLocks noGrp="1"/>
          </p:cNvGraphicFramePr>
          <p:nvPr>
            <p:ph idx="1"/>
            <p:extLst>
              <p:ext uri="{D42A27DB-BD31-4B8C-83A1-F6EECF244321}">
                <p14:modId xmlns:p14="http://schemas.microsoft.com/office/powerpoint/2010/main" val="3675411950"/>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a:extLst>
              <a:ext uri="{FF2B5EF4-FFF2-40B4-BE49-F238E27FC236}">
                <a16:creationId xmlns:a16="http://schemas.microsoft.com/office/drawing/2014/main" xmlns="" id="{3EE5AAA6-C9DB-D97E-74A6-BF0C33CCCEF2}"/>
              </a:ext>
            </a:extLst>
          </p:cNvPr>
          <p:cNvSpPr>
            <a:spLocks noGrp="1"/>
          </p:cNvSpPr>
          <p:nvPr>
            <p:ph type="dt" sz="half" idx="10"/>
          </p:nvPr>
        </p:nvSpPr>
        <p:spPr/>
        <p:txBody>
          <a:bodyPr/>
          <a:lstStyle/>
          <a:p>
            <a:fld id="{C427734C-4484-4C58-8CE2-C800776369F8}" type="datetime1">
              <a:rPr lang="en-US" smtClean="0"/>
              <a:t>5/16/2025</a:t>
            </a:fld>
            <a:endParaRPr lang="en-US"/>
          </a:p>
        </p:txBody>
      </p:sp>
      <p:sp>
        <p:nvSpPr>
          <p:cNvPr id="4" name="Slayt Numarası Yer Tutucusu 3">
            <a:extLst>
              <a:ext uri="{FF2B5EF4-FFF2-40B4-BE49-F238E27FC236}">
                <a16:creationId xmlns:a16="http://schemas.microsoft.com/office/drawing/2014/main" xmlns="" id="{0B04DC39-94E5-D837-2384-C91BB4325B1F}"/>
              </a:ext>
            </a:extLst>
          </p:cNvPr>
          <p:cNvSpPr>
            <a:spLocks noGrp="1"/>
          </p:cNvSpPr>
          <p:nvPr>
            <p:ph type="sldNum" sz="quarter" idx="12"/>
          </p:nvPr>
        </p:nvSpPr>
        <p:spPr/>
        <p:txBody>
          <a:bodyPr/>
          <a:lstStyle/>
          <a:p>
            <a:fld id="{C1FF6DA9-008F-8B48-92A6-B652298478BF}" type="slidenum">
              <a:rPr lang="en-US" smtClean="0"/>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8D8251A0-13B2-4DBE-EE22-C20D7BB9B572}"/>
              </a:ext>
            </a:extLst>
          </p:cNvPr>
          <p:cNvSpPr>
            <a:spLocks noGrp="1"/>
          </p:cNvSpPr>
          <p:nvPr>
            <p:ph type="title"/>
          </p:nvPr>
        </p:nvSpPr>
        <p:spPr>
          <a:xfrm>
            <a:off x="1037673" y="348865"/>
            <a:ext cx="5726921" cy="1576446"/>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tr-TR" altLang="tr-TR" sz="3500" b="1" i="0" u="none" strike="noStrike" cap="none" normalizeH="0" baseline="0" dirty="0">
                <a:ln>
                  <a:noFill/>
                </a:ln>
                <a:solidFill>
                  <a:srgbClr val="FFFFFF"/>
                </a:solidFill>
                <a:effectLst/>
                <a:latin typeface="Arial" panose="020B0604020202020204" pitchFamily="34" charset="0"/>
              </a:rPr>
              <a:t>✅ Çözüm Odaklı Yeniden Çerçevelenmiş Kavramlar</a:t>
            </a:r>
          </a:p>
          <a:p>
            <a:pPr marL="0" marR="0" lvl="0" indent="0" defTabSz="914400" rtl="0" eaLnBrk="0" fontAlgn="base" latinLnBrk="0" hangingPunct="0">
              <a:spcBef>
                <a:spcPct val="0"/>
              </a:spcBef>
              <a:spcAft>
                <a:spcPct val="0"/>
              </a:spcAft>
              <a:buClrTx/>
              <a:buSzTx/>
              <a:buFontTx/>
              <a:buNone/>
              <a:tabLst/>
            </a:pPr>
            <a:endParaRPr kumimoji="0" lang="tr-TR" altLang="tr-TR" sz="35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İçerik Yer Tutucusu 3">
            <a:extLst>
              <a:ext uri="{FF2B5EF4-FFF2-40B4-BE49-F238E27FC236}">
                <a16:creationId xmlns:a16="http://schemas.microsoft.com/office/drawing/2014/main" xmlns="" id="{D0B3C742-61E1-9F30-D023-0130955B7359}"/>
              </a:ext>
            </a:extLst>
          </p:cNvPr>
          <p:cNvGraphicFramePr>
            <a:graphicFrameLocks noGrp="1"/>
          </p:cNvGraphicFramePr>
          <p:nvPr>
            <p:ph idx="1"/>
            <p:extLst>
              <p:ext uri="{D42A27DB-BD31-4B8C-83A1-F6EECF244321}">
                <p14:modId xmlns:p14="http://schemas.microsoft.com/office/powerpoint/2010/main" val="1515500778"/>
              </p:ext>
            </p:extLst>
          </p:nvPr>
        </p:nvGraphicFramePr>
        <p:xfrm>
          <a:off x="483042" y="2686638"/>
          <a:ext cx="8195872" cy="3548090"/>
        </p:xfrm>
        <a:graphic>
          <a:graphicData uri="http://schemas.openxmlformats.org/drawingml/2006/table">
            <a:tbl>
              <a:tblPr/>
              <a:tblGrid>
                <a:gridCol w="4041653">
                  <a:extLst>
                    <a:ext uri="{9D8B030D-6E8A-4147-A177-3AD203B41FA5}">
                      <a16:colId xmlns:a16="http://schemas.microsoft.com/office/drawing/2014/main" xmlns="" val="801121088"/>
                    </a:ext>
                  </a:extLst>
                </a:gridCol>
                <a:gridCol w="4154219">
                  <a:extLst>
                    <a:ext uri="{9D8B030D-6E8A-4147-A177-3AD203B41FA5}">
                      <a16:colId xmlns:a16="http://schemas.microsoft.com/office/drawing/2014/main" xmlns="" val="3464351646"/>
                    </a:ext>
                  </a:extLst>
                </a:gridCol>
              </a:tblGrid>
              <a:tr h="301382">
                <a:tc>
                  <a:txBody>
                    <a:bodyPr/>
                    <a:lstStyle/>
                    <a:p>
                      <a:pPr algn="l" fontAlgn="ctr">
                        <a:buNone/>
                      </a:pPr>
                      <a:r>
                        <a:rPr lang="tr-TR" sz="1300" b="1" i="0" u="none" strike="noStrike">
                          <a:effectLst/>
                          <a:latin typeface="Arial" panose="020B0604020202020204" pitchFamily="34" charset="0"/>
                        </a:rPr>
                        <a:t>Orijinal Kavram</a:t>
                      </a:r>
                      <a:endParaRPr lang="tr-TR" sz="1300" b="0" i="0" u="none" strike="noStrike">
                        <a:effectLst/>
                        <a:latin typeface="Arial" panose="020B0604020202020204" pitchFamily="34" charset="0"/>
                      </a:endParaRPr>
                    </a:p>
                  </a:txBody>
                  <a:tcPr marL="68496" marR="68496" marT="34248" marB="34248" anchor="ctr">
                    <a:lnL>
                      <a:noFill/>
                    </a:lnL>
                    <a:lnR>
                      <a:noFill/>
                    </a:lnR>
                    <a:lnT>
                      <a:noFill/>
                    </a:lnT>
                    <a:lnB>
                      <a:noFill/>
                    </a:lnB>
                    <a:noFill/>
                  </a:tcPr>
                </a:tc>
                <a:tc>
                  <a:txBody>
                    <a:bodyPr/>
                    <a:lstStyle/>
                    <a:p>
                      <a:pPr algn="l" fontAlgn="ctr">
                        <a:buNone/>
                      </a:pPr>
                      <a:r>
                        <a:rPr lang="tr-TR" sz="1300" b="1" i="0" u="none" strike="noStrike">
                          <a:effectLst/>
                          <a:latin typeface="Arial" panose="020B0604020202020204" pitchFamily="34" charset="0"/>
                        </a:rPr>
                        <a:t>Yeniden Çerçeveleme (Çözüm Odaklı Dil)</a:t>
                      </a:r>
                      <a:endParaRPr lang="tr-TR" sz="1300" b="0" i="0" u="none" strike="noStrike">
                        <a:effectLst/>
                        <a:latin typeface="Arial" panose="020B0604020202020204" pitchFamily="34" charset="0"/>
                      </a:endParaRPr>
                    </a:p>
                  </a:txBody>
                  <a:tcPr marL="68496" marR="68496" marT="34248" marB="34248" anchor="ctr">
                    <a:lnL>
                      <a:noFill/>
                    </a:lnL>
                    <a:lnR>
                      <a:noFill/>
                    </a:lnR>
                    <a:lnT>
                      <a:noFill/>
                    </a:lnT>
                    <a:lnB>
                      <a:noFill/>
                    </a:lnB>
                    <a:noFill/>
                  </a:tcPr>
                </a:tc>
                <a:extLst>
                  <a:ext uri="{0D108BD9-81ED-4DB2-BD59-A6C34878D82A}">
                    <a16:rowId xmlns:a16="http://schemas.microsoft.com/office/drawing/2014/main" xmlns="" val="1339204996"/>
                  </a:ext>
                </a:extLst>
              </a:tr>
              <a:tr h="506870">
                <a:tc>
                  <a:txBody>
                    <a:bodyPr/>
                    <a:lstStyle/>
                    <a:p>
                      <a:pPr algn="l" fontAlgn="ctr">
                        <a:buNone/>
                      </a:pPr>
                      <a:r>
                        <a:rPr lang="tr-TR" sz="1300" b="1" i="0" u="none" strike="noStrike">
                          <a:effectLst/>
                          <a:latin typeface="Arial" panose="020B0604020202020204" pitchFamily="34" charset="0"/>
                        </a:rPr>
                        <a:t>Saldırganlık</a:t>
                      </a:r>
                      <a:r>
                        <a:rPr lang="tr-TR" sz="1300" b="0" i="0" u="none" strike="noStrike">
                          <a:effectLst/>
                          <a:latin typeface="Arial" panose="020B0604020202020204" pitchFamily="34" charset="0"/>
                        </a:rPr>
                        <a:t/>
                      </a:r>
                      <a:br>
                        <a:rPr lang="tr-TR" sz="1300" b="0" i="0" u="none" strike="noStrike">
                          <a:effectLst/>
                          <a:latin typeface="Arial" panose="020B0604020202020204" pitchFamily="34" charset="0"/>
                        </a:rPr>
                      </a:br>
                      <a:r>
                        <a:rPr lang="tr-TR" sz="1300" b="0" i="1" u="none" strike="noStrike">
                          <a:effectLst/>
                          <a:latin typeface="Arial" panose="020B0604020202020204" pitchFamily="34" charset="0"/>
                        </a:rPr>
                        <a:t>Zarar verme davranışı</a:t>
                      </a:r>
                      <a:endParaRPr lang="tr-TR" sz="1300" b="0" i="0" u="none" strike="noStrike">
                        <a:effectLst/>
                        <a:latin typeface="Arial" panose="020B0604020202020204" pitchFamily="34" charset="0"/>
                      </a:endParaRPr>
                    </a:p>
                  </a:txBody>
                  <a:tcPr marL="68496" marR="68496" marT="34248" marB="34248" anchor="ctr">
                    <a:lnL>
                      <a:noFill/>
                    </a:lnL>
                    <a:lnR>
                      <a:noFill/>
                    </a:lnR>
                    <a:lnT>
                      <a:noFill/>
                    </a:lnT>
                    <a:lnB>
                      <a:noFill/>
                    </a:lnB>
                    <a:noFill/>
                  </a:tcPr>
                </a:tc>
                <a:tc>
                  <a:txBody>
                    <a:bodyPr/>
                    <a:lstStyle/>
                    <a:p>
                      <a:pPr algn="l" fontAlgn="ctr">
                        <a:buNone/>
                      </a:pPr>
                      <a:r>
                        <a:rPr lang="tr-TR" sz="1300" b="0" i="0" u="none" strike="noStrike">
                          <a:effectLst/>
                          <a:latin typeface="Arial" panose="020B0604020202020204" pitchFamily="34" charset="0"/>
                        </a:rPr>
                        <a:t>“Kendini duyurma ve sınır koyma ihtiyacının uygun yollarla ifade edilmeyi bekleyen hali.”</a:t>
                      </a:r>
                    </a:p>
                  </a:txBody>
                  <a:tcPr marL="68496" marR="68496" marT="34248" marB="34248" anchor="ctr">
                    <a:lnL>
                      <a:noFill/>
                    </a:lnL>
                    <a:lnR>
                      <a:noFill/>
                    </a:lnR>
                    <a:lnT>
                      <a:noFill/>
                    </a:lnT>
                    <a:lnB>
                      <a:noFill/>
                    </a:lnB>
                    <a:noFill/>
                  </a:tcPr>
                </a:tc>
                <a:extLst>
                  <a:ext uri="{0D108BD9-81ED-4DB2-BD59-A6C34878D82A}">
                    <a16:rowId xmlns:a16="http://schemas.microsoft.com/office/drawing/2014/main" xmlns="" val="1529438639"/>
                  </a:ext>
                </a:extLst>
              </a:tr>
              <a:tr h="506870">
                <a:tc>
                  <a:txBody>
                    <a:bodyPr/>
                    <a:lstStyle/>
                    <a:p>
                      <a:pPr algn="l" fontAlgn="ctr">
                        <a:buNone/>
                      </a:pPr>
                      <a:r>
                        <a:rPr lang="tr-TR" sz="1300" b="1" i="0" u="none" strike="noStrike">
                          <a:effectLst/>
                          <a:latin typeface="Arial" panose="020B0604020202020204" pitchFamily="34" charset="0"/>
                        </a:rPr>
                        <a:t>Kızgınlık</a:t>
                      </a:r>
                      <a:r>
                        <a:rPr lang="tr-TR" sz="1300" b="0" i="0" u="none" strike="noStrike">
                          <a:effectLst/>
                          <a:latin typeface="Arial" panose="020B0604020202020204" pitchFamily="34" charset="0"/>
                        </a:rPr>
                        <a:t/>
                      </a:r>
                      <a:br>
                        <a:rPr lang="tr-TR" sz="1300" b="0" i="0" u="none" strike="noStrike">
                          <a:effectLst/>
                          <a:latin typeface="Arial" panose="020B0604020202020204" pitchFamily="34" charset="0"/>
                        </a:rPr>
                      </a:br>
                      <a:r>
                        <a:rPr lang="tr-TR" sz="1300" b="0" i="1" u="none" strike="noStrike">
                          <a:effectLst/>
                          <a:latin typeface="Arial" panose="020B0604020202020204" pitchFamily="34" charset="0"/>
                        </a:rPr>
                        <a:t>Düşük yoğunluklu öfke hali</a:t>
                      </a:r>
                      <a:endParaRPr lang="tr-TR" sz="1300" b="0" i="0" u="none" strike="noStrike">
                        <a:effectLst/>
                        <a:latin typeface="Arial" panose="020B0604020202020204" pitchFamily="34" charset="0"/>
                      </a:endParaRPr>
                    </a:p>
                  </a:txBody>
                  <a:tcPr marL="68496" marR="68496" marT="34248" marB="34248" anchor="ctr">
                    <a:lnL>
                      <a:noFill/>
                    </a:lnL>
                    <a:lnR>
                      <a:noFill/>
                    </a:lnR>
                    <a:lnT>
                      <a:noFill/>
                    </a:lnT>
                    <a:lnB>
                      <a:noFill/>
                    </a:lnB>
                    <a:noFill/>
                  </a:tcPr>
                </a:tc>
                <a:tc>
                  <a:txBody>
                    <a:bodyPr/>
                    <a:lstStyle/>
                    <a:p>
                      <a:pPr algn="l" fontAlgn="ctr">
                        <a:buNone/>
                      </a:pPr>
                      <a:r>
                        <a:rPr lang="tr-TR" sz="1300" b="0" i="0" u="none" strike="noStrike">
                          <a:effectLst/>
                          <a:latin typeface="Arial" panose="020B0604020202020204" pitchFamily="34" charset="0"/>
                        </a:rPr>
                        <a:t>“Değişim ve iletişim için erken bir sinyal; ilişkide dikkat edilmesi gereken alanlara dair ipucu.”</a:t>
                      </a:r>
                    </a:p>
                  </a:txBody>
                  <a:tcPr marL="68496" marR="68496" marT="34248" marB="34248" anchor="ctr">
                    <a:lnL>
                      <a:noFill/>
                    </a:lnL>
                    <a:lnR>
                      <a:noFill/>
                    </a:lnR>
                    <a:lnT>
                      <a:noFill/>
                    </a:lnT>
                    <a:lnB>
                      <a:noFill/>
                    </a:lnB>
                    <a:noFill/>
                  </a:tcPr>
                </a:tc>
                <a:extLst>
                  <a:ext uri="{0D108BD9-81ED-4DB2-BD59-A6C34878D82A}">
                    <a16:rowId xmlns:a16="http://schemas.microsoft.com/office/drawing/2014/main" xmlns="" val="560895725"/>
                  </a:ext>
                </a:extLst>
              </a:tr>
              <a:tr h="506870">
                <a:tc>
                  <a:txBody>
                    <a:bodyPr/>
                    <a:lstStyle/>
                    <a:p>
                      <a:pPr algn="l" fontAlgn="ctr">
                        <a:buNone/>
                      </a:pPr>
                      <a:r>
                        <a:rPr lang="tr-TR" sz="1300" b="1" i="0" u="none" strike="noStrike">
                          <a:effectLst/>
                          <a:latin typeface="Arial" panose="020B0604020202020204" pitchFamily="34" charset="0"/>
                        </a:rPr>
                        <a:t>İntikam</a:t>
                      </a:r>
                      <a:r>
                        <a:rPr lang="tr-TR" sz="1300" b="0" i="0" u="none" strike="noStrike">
                          <a:effectLst/>
                          <a:latin typeface="Arial" panose="020B0604020202020204" pitchFamily="34" charset="0"/>
                        </a:rPr>
                        <a:t/>
                      </a:r>
                      <a:br>
                        <a:rPr lang="tr-TR" sz="1300" b="0" i="0" u="none" strike="noStrike">
                          <a:effectLst/>
                          <a:latin typeface="Arial" panose="020B0604020202020204" pitchFamily="34" charset="0"/>
                        </a:rPr>
                      </a:br>
                      <a:r>
                        <a:rPr lang="tr-TR" sz="1300" b="0" i="1" u="none" strike="noStrike">
                          <a:effectLst/>
                          <a:latin typeface="Arial" panose="020B0604020202020204" pitchFamily="34" charset="0"/>
                        </a:rPr>
                        <a:t>Karşılık verme arzusu</a:t>
                      </a:r>
                      <a:endParaRPr lang="tr-TR" sz="1300" b="0" i="0" u="none" strike="noStrike">
                        <a:effectLst/>
                        <a:latin typeface="Arial" panose="020B0604020202020204" pitchFamily="34" charset="0"/>
                      </a:endParaRPr>
                    </a:p>
                  </a:txBody>
                  <a:tcPr marL="68496" marR="68496" marT="34248" marB="34248" anchor="ctr">
                    <a:lnL>
                      <a:noFill/>
                    </a:lnL>
                    <a:lnR>
                      <a:noFill/>
                    </a:lnR>
                    <a:lnT>
                      <a:noFill/>
                    </a:lnT>
                    <a:lnB>
                      <a:noFill/>
                    </a:lnB>
                    <a:noFill/>
                  </a:tcPr>
                </a:tc>
                <a:tc>
                  <a:txBody>
                    <a:bodyPr/>
                    <a:lstStyle/>
                    <a:p>
                      <a:pPr algn="l" fontAlgn="ctr">
                        <a:buNone/>
                      </a:pPr>
                      <a:r>
                        <a:rPr lang="tr-TR" sz="1300" b="0" i="0" u="none" strike="noStrike">
                          <a:effectLst/>
                          <a:latin typeface="Arial" panose="020B0604020202020204" pitchFamily="34" charset="0"/>
                        </a:rPr>
                        <a:t>“Adalet ve denge arayışının, yapıcı yollarla karşılanmaya açık hali.”</a:t>
                      </a:r>
                    </a:p>
                  </a:txBody>
                  <a:tcPr marL="68496" marR="68496" marT="34248" marB="34248" anchor="ctr">
                    <a:lnL>
                      <a:noFill/>
                    </a:lnL>
                    <a:lnR>
                      <a:noFill/>
                    </a:lnR>
                    <a:lnT>
                      <a:noFill/>
                    </a:lnT>
                    <a:lnB>
                      <a:noFill/>
                    </a:lnB>
                    <a:noFill/>
                  </a:tcPr>
                </a:tc>
                <a:extLst>
                  <a:ext uri="{0D108BD9-81ED-4DB2-BD59-A6C34878D82A}">
                    <a16:rowId xmlns:a16="http://schemas.microsoft.com/office/drawing/2014/main" xmlns="" val="4072317822"/>
                  </a:ext>
                </a:extLst>
              </a:tr>
              <a:tr h="506870">
                <a:tc>
                  <a:txBody>
                    <a:bodyPr/>
                    <a:lstStyle/>
                    <a:p>
                      <a:pPr algn="l" fontAlgn="ctr">
                        <a:buNone/>
                      </a:pPr>
                      <a:r>
                        <a:rPr lang="tr-TR" sz="1300" b="1" i="0" u="none" strike="noStrike">
                          <a:effectLst/>
                          <a:latin typeface="Arial" panose="020B0604020202020204" pitchFamily="34" charset="0"/>
                        </a:rPr>
                        <a:t>Düşmanlık</a:t>
                      </a:r>
                      <a:r>
                        <a:rPr lang="tr-TR" sz="1300" b="0" i="0" u="none" strike="noStrike">
                          <a:effectLst/>
                          <a:latin typeface="Arial" panose="020B0604020202020204" pitchFamily="34" charset="0"/>
                        </a:rPr>
                        <a:t/>
                      </a:r>
                      <a:br>
                        <a:rPr lang="tr-TR" sz="1300" b="0" i="0" u="none" strike="noStrike">
                          <a:effectLst/>
                          <a:latin typeface="Arial" panose="020B0604020202020204" pitchFamily="34" charset="0"/>
                        </a:rPr>
                      </a:br>
                      <a:r>
                        <a:rPr lang="tr-TR" sz="1300" b="0" i="1" u="none" strike="noStrike">
                          <a:effectLst/>
                          <a:latin typeface="Arial" panose="020B0604020202020204" pitchFamily="34" charset="0"/>
                        </a:rPr>
                        <a:t>Kronik olumsuz tutum</a:t>
                      </a:r>
                      <a:endParaRPr lang="tr-TR" sz="1300" b="0" i="0" u="none" strike="noStrike">
                        <a:effectLst/>
                        <a:latin typeface="Arial" panose="020B0604020202020204" pitchFamily="34" charset="0"/>
                      </a:endParaRPr>
                    </a:p>
                  </a:txBody>
                  <a:tcPr marL="68496" marR="68496" marT="34248" marB="34248" anchor="ctr">
                    <a:lnL>
                      <a:noFill/>
                    </a:lnL>
                    <a:lnR>
                      <a:noFill/>
                    </a:lnR>
                    <a:lnT>
                      <a:noFill/>
                    </a:lnT>
                    <a:lnB>
                      <a:noFill/>
                    </a:lnB>
                    <a:noFill/>
                  </a:tcPr>
                </a:tc>
                <a:tc>
                  <a:txBody>
                    <a:bodyPr/>
                    <a:lstStyle/>
                    <a:p>
                      <a:pPr algn="l" fontAlgn="ctr">
                        <a:buNone/>
                      </a:pPr>
                      <a:r>
                        <a:rPr lang="tr-TR" sz="1300" b="0" i="0" u="none" strike="noStrike">
                          <a:effectLst/>
                          <a:latin typeface="Arial" panose="020B0604020202020204" pitchFamily="34" charset="0"/>
                        </a:rPr>
                        <a:t>“Kişinin güvenliğini korumaya çalıştığı, duygusal mesafeye ihtiyaç duyduğu bir alarm hali.”</a:t>
                      </a:r>
                    </a:p>
                  </a:txBody>
                  <a:tcPr marL="68496" marR="68496" marT="34248" marB="34248" anchor="ctr">
                    <a:lnL>
                      <a:noFill/>
                    </a:lnL>
                    <a:lnR>
                      <a:noFill/>
                    </a:lnR>
                    <a:lnT>
                      <a:noFill/>
                    </a:lnT>
                    <a:lnB>
                      <a:noFill/>
                    </a:lnB>
                    <a:noFill/>
                  </a:tcPr>
                </a:tc>
                <a:extLst>
                  <a:ext uri="{0D108BD9-81ED-4DB2-BD59-A6C34878D82A}">
                    <a16:rowId xmlns:a16="http://schemas.microsoft.com/office/drawing/2014/main" xmlns="" val="646156168"/>
                  </a:ext>
                </a:extLst>
              </a:tr>
              <a:tr h="712358">
                <a:tc>
                  <a:txBody>
                    <a:bodyPr/>
                    <a:lstStyle/>
                    <a:p>
                      <a:pPr algn="l" fontAlgn="ctr">
                        <a:buNone/>
                      </a:pPr>
                      <a:r>
                        <a:rPr lang="tr-TR" sz="1300" b="1" i="0" u="none" strike="noStrike">
                          <a:effectLst/>
                          <a:latin typeface="Arial" panose="020B0604020202020204" pitchFamily="34" charset="0"/>
                        </a:rPr>
                        <a:t>Hayal Kırıklığı</a:t>
                      </a:r>
                      <a:r>
                        <a:rPr lang="tr-TR" sz="1300" b="0" i="0" u="none" strike="noStrike">
                          <a:effectLst/>
                          <a:latin typeface="Arial" panose="020B0604020202020204" pitchFamily="34" charset="0"/>
                        </a:rPr>
                        <a:t/>
                      </a:r>
                      <a:br>
                        <a:rPr lang="tr-TR" sz="1300" b="0" i="0" u="none" strike="noStrike">
                          <a:effectLst/>
                          <a:latin typeface="Arial" panose="020B0604020202020204" pitchFamily="34" charset="0"/>
                        </a:rPr>
                      </a:br>
                      <a:r>
                        <a:rPr lang="tr-TR" sz="1300" b="0" i="1" u="none" strike="noStrike">
                          <a:effectLst/>
                          <a:latin typeface="Arial" panose="020B0604020202020204" pitchFamily="34" charset="0"/>
                        </a:rPr>
                        <a:t>Beklenti-gerçeklik farkından doğan öfke</a:t>
                      </a:r>
                      <a:endParaRPr lang="tr-TR" sz="1300" b="0" i="0" u="none" strike="noStrike">
                        <a:effectLst/>
                        <a:latin typeface="Arial" panose="020B0604020202020204" pitchFamily="34" charset="0"/>
                      </a:endParaRPr>
                    </a:p>
                  </a:txBody>
                  <a:tcPr marL="68496" marR="68496" marT="34248" marB="34248" anchor="ctr">
                    <a:lnL>
                      <a:noFill/>
                    </a:lnL>
                    <a:lnR>
                      <a:noFill/>
                    </a:lnR>
                    <a:lnT>
                      <a:noFill/>
                    </a:lnT>
                    <a:lnB>
                      <a:noFill/>
                    </a:lnB>
                    <a:noFill/>
                  </a:tcPr>
                </a:tc>
                <a:tc>
                  <a:txBody>
                    <a:bodyPr/>
                    <a:lstStyle/>
                    <a:p>
                      <a:pPr algn="l" fontAlgn="ctr">
                        <a:buNone/>
                      </a:pPr>
                      <a:r>
                        <a:rPr lang="tr-TR" sz="1300" b="0" i="0" u="none" strike="noStrike">
                          <a:effectLst/>
                          <a:latin typeface="Arial" panose="020B0604020202020204" pitchFamily="34" charset="0"/>
                        </a:rPr>
                        <a:t>“Hedeflerin hâlâ canlı olduğunu gösteren bir gösterge; beklentilerin gözden geçirilmesine ve yeni yolların denenmesine fırsat.”</a:t>
                      </a:r>
                    </a:p>
                  </a:txBody>
                  <a:tcPr marL="68496" marR="68496" marT="34248" marB="34248" anchor="ctr">
                    <a:lnL>
                      <a:noFill/>
                    </a:lnL>
                    <a:lnR>
                      <a:noFill/>
                    </a:lnR>
                    <a:lnT>
                      <a:noFill/>
                    </a:lnT>
                    <a:lnB>
                      <a:noFill/>
                    </a:lnB>
                    <a:noFill/>
                  </a:tcPr>
                </a:tc>
                <a:extLst>
                  <a:ext uri="{0D108BD9-81ED-4DB2-BD59-A6C34878D82A}">
                    <a16:rowId xmlns:a16="http://schemas.microsoft.com/office/drawing/2014/main" xmlns="" val="3677815004"/>
                  </a:ext>
                </a:extLst>
              </a:tr>
              <a:tr h="506870">
                <a:tc>
                  <a:txBody>
                    <a:bodyPr/>
                    <a:lstStyle/>
                    <a:p>
                      <a:pPr algn="l" fontAlgn="ctr">
                        <a:buNone/>
                      </a:pPr>
                      <a:r>
                        <a:rPr lang="tr-TR" sz="1300" b="1" i="0" u="none" strike="noStrike">
                          <a:effectLst/>
                          <a:latin typeface="Arial" panose="020B0604020202020204" pitchFamily="34" charset="0"/>
                        </a:rPr>
                        <a:t>Nefret</a:t>
                      </a:r>
                      <a:r>
                        <a:rPr lang="tr-TR" sz="1300" b="0" i="0" u="none" strike="noStrike">
                          <a:effectLst/>
                          <a:latin typeface="Arial" panose="020B0604020202020204" pitchFamily="34" charset="0"/>
                        </a:rPr>
                        <a:t/>
                      </a:r>
                      <a:br>
                        <a:rPr lang="tr-TR" sz="1300" b="0" i="0" u="none" strike="noStrike">
                          <a:effectLst/>
                          <a:latin typeface="Arial" panose="020B0604020202020204" pitchFamily="34" charset="0"/>
                        </a:rPr>
                      </a:br>
                      <a:r>
                        <a:rPr lang="tr-TR" sz="1300" b="0" i="1" u="none" strike="noStrike">
                          <a:effectLst/>
                          <a:latin typeface="Arial" panose="020B0604020202020204" pitchFamily="34" charset="0"/>
                        </a:rPr>
                        <a:t>Kalıcı ve yoğun olumsuz duygu</a:t>
                      </a:r>
                      <a:endParaRPr lang="tr-TR" sz="1300" b="0" i="0" u="none" strike="noStrike">
                        <a:effectLst/>
                        <a:latin typeface="Arial" panose="020B0604020202020204" pitchFamily="34" charset="0"/>
                      </a:endParaRPr>
                    </a:p>
                  </a:txBody>
                  <a:tcPr marL="68496" marR="68496" marT="34248" marB="34248" anchor="ctr">
                    <a:lnL>
                      <a:noFill/>
                    </a:lnL>
                    <a:lnR>
                      <a:noFill/>
                    </a:lnR>
                    <a:lnT>
                      <a:noFill/>
                    </a:lnT>
                    <a:lnB>
                      <a:noFill/>
                    </a:lnB>
                    <a:noFill/>
                  </a:tcPr>
                </a:tc>
                <a:tc>
                  <a:txBody>
                    <a:bodyPr/>
                    <a:lstStyle/>
                    <a:p>
                      <a:pPr algn="l" fontAlgn="ctr">
                        <a:buNone/>
                      </a:pPr>
                      <a:r>
                        <a:rPr lang="tr-TR" sz="1300" b="0" i="0" u="none" strike="noStrike">
                          <a:effectLst/>
                          <a:latin typeface="Arial" panose="020B0604020202020204" pitchFamily="34" charset="0"/>
                        </a:rPr>
                        <a:t>“Yoğun bir aidiyet, değer ve anlam arayışının, derin çözülmemiş yaralara işaret eden hali.”</a:t>
                      </a:r>
                    </a:p>
                  </a:txBody>
                  <a:tcPr marL="68496" marR="68496" marT="34248" marB="34248" anchor="ctr">
                    <a:lnL>
                      <a:noFill/>
                    </a:lnL>
                    <a:lnR>
                      <a:noFill/>
                    </a:lnR>
                    <a:lnT>
                      <a:noFill/>
                    </a:lnT>
                    <a:lnB>
                      <a:noFill/>
                    </a:lnB>
                    <a:noFill/>
                  </a:tcPr>
                </a:tc>
                <a:extLst>
                  <a:ext uri="{0D108BD9-81ED-4DB2-BD59-A6C34878D82A}">
                    <a16:rowId xmlns:a16="http://schemas.microsoft.com/office/drawing/2014/main" xmlns="" val="2399088904"/>
                  </a:ext>
                </a:extLst>
              </a:tr>
            </a:tbl>
          </a:graphicData>
        </a:graphic>
      </p:graphicFrame>
      <p:sp>
        <p:nvSpPr>
          <p:cNvPr id="3" name="Veri Yer Tutucusu 2">
            <a:extLst>
              <a:ext uri="{FF2B5EF4-FFF2-40B4-BE49-F238E27FC236}">
                <a16:creationId xmlns:a16="http://schemas.microsoft.com/office/drawing/2014/main" xmlns="" id="{80F74FC9-B47C-AEBE-C676-0E2DBF80C5EB}"/>
              </a:ext>
            </a:extLst>
          </p:cNvPr>
          <p:cNvSpPr>
            <a:spLocks noGrp="1"/>
          </p:cNvSpPr>
          <p:nvPr>
            <p:ph type="dt" sz="half" idx="10"/>
          </p:nvPr>
        </p:nvSpPr>
        <p:spPr/>
        <p:txBody>
          <a:bodyPr/>
          <a:lstStyle/>
          <a:p>
            <a:fld id="{364341EE-6640-4FE2-9FA5-34E60500E8A5}" type="datetime1">
              <a:rPr lang="en-US" smtClean="0"/>
              <a:t>5/16/2025</a:t>
            </a:fld>
            <a:endParaRPr lang="en-US"/>
          </a:p>
        </p:txBody>
      </p:sp>
      <p:sp>
        <p:nvSpPr>
          <p:cNvPr id="5" name="Slayt Numarası Yer Tutucusu 4">
            <a:extLst>
              <a:ext uri="{FF2B5EF4-FFF2-40B4-BE49-F238E27FC236}">
                <a16:creationId xmlns:a16="http://schemas.microsoft.com/office/drawing/2014/main" xmlns="" id="{AE87077F-15C0-85B4-2BA2-3193A6452B28}"/>
              </a:ext>
            </a:extLst>
          </p:cNvPr>
          <p:cNvSpPr>
            <a:spLocks noGrp="1"/>
          </p:cNvSpPr>
          <p:nvPr>
            <p:ph type="sldNum" sz="quarter" idx="12"/>
          </p:nvPr>
        </p:nvSpPr>
        <p:spPr/>
        <p:txBody>
          <a:bodyPr/>
          <a:lstStyle/>
          <a:p>
            <a:fld id="{C1FF6DA9-008F-8B48-92A6-B652298478BF}" type="slidenum">
              <a:rPr lang="en-US" smtClean="0"/>
              <a:t>23</a:t>
            </a:fld>
            <a:endParaRPr lang="en-US"/>
          </a:p>
        </p:txBody>
      </p:sp>
      <p:pic>
        <p:nvPicPr>
          <p:cNvPr id="6" name="Resim 5">
            <a:extLst>
              <a:ext uri="{FF2B5EF4-FFF2-40B4-BE49-F238E27FC236}">
                <a16:creationId xmlns:a16="http://schemas.microsoft.com/office/drawing/2014/main" xmlns="" id="{53B7E853-1B90-9EDE-6F93-855BBAB21E66}"/>
              </a:ext>
            </a:extLst>
          </p:cNvPr>
          <p:cNvPicPr>
            <a:picLocks noChangeAspect="1"/>
          </p:cNvPicPr>
          <p:nvPr/>
        </p:nvPicPr>
        <p:blipFill>
          <a:blip r:embed="rId2"/>
          <a:stretch>
            <a:fillRect/>
          </a:stretch>
        </p:blipFill>
        <p:spPr>
          <a:xfrm>
            <a:off x="7077097" y="265284"/>
            <a:ext cx="1889924" cy="1743607"/>
          </a:xfrm>
          <a:prstGeom prst="rect">
            <a:avLst/>
          </a:prstGeom>
        </p:spPr>
      </p:pic>
    </p:spTree>
    <p:extLst>
      <p:ext uri="{BB962C8B-B14F-4D97-AF65-F5344CB8AC3E}">
        <p14:creationId xmlns:p14="http://schemas.microsoft.com/office/powerpoint/2010/main" val="408835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3D1115E6-FEF3-BAD7-3FAE-C9541681B599}"/>
              </a:ext>
            </a:extLst>
          </p:cNvPr>
          <p:cNvSpPr>
            <a:spLocks noGrp="1"/>
          </p:cNvSpPr>
          <p:nvPr>
            <p:ph type="title"/>
          </p:nvPr>
        </p:nvSpPr>
        <p:spPr>
          <a:xfrm>
            <a:off x="1037673" y="348865"/>
            <a:ext cx="7288583" cy="1576446"/>
          </a:xfrm>
        </p:spPr>
        <p:txBody>
          <a:bodyPr anchor="ctr">
            <a:normAutofit/>
          </a:bodyPr>
          <a:lstStyle/>
          <a:p>
            <a:pPr>
              <a:lnSpc>
                <a:spcPct val="90000"/>
              </a:lnSpc>
            </a:pPr>
            <a:r>
              <a:rPr lang="tr-TR" sz="3500">
                <a:solidFill>
                  <a:srgbClr val="FFFFFF"/>
                </a:solidFill>
              </a:rPr>
              <a:t>🔹 İşyerinde Öfke Yönetimi ve Proaktif Stratejiler: Çözüm Odaklı Bir Yaklaşım</a:t>
            </a:r>
            <a:br>
              <a:rPr lang="tr-TR" sz="3500">
                <a:solidFill>
                  <a:srgbClr val="FFFFFF"/>
                </a:solidFill>
              </a:rPr>
            </a:br>
            <a:endParaRPr lang="tr-TR" sz="3500">
              <a:solidFill>
                <a:srgbClr val="FFFFFF"/>
              </a:solidFill>
            </a:endParaRPr>
          </a:p>
        </p:txBody>
      </p:sp>
      <p:graphicFrame>
        <p:nvGraphicFramePr>
          <p:cNvPr id="5" name="İçerik Yer Tutucusu 2">
            <a:extLst>
              <a:ext uri="{FF2B5EF4-FFF2-40B4-BE49-F238E27FC236}">
                <a16:creationId xmlns:a16="http://schemas.microsoft.com/office/drawing/2014/main" xmlns="" id="{77B9FF81-CC50-CC9A-9B29-754F1C55AEC5}"/>
              </a:ext>
            </a:extLst>
          </p:cNvPr>
          <p:cNvGraphicFramePr>
            <a:graphicFrameLocks noGrp="1"/>
          </p:cNvGraphicFramePr>
          <p:nvPr>
            <p:ph idx="1"/>
            <p:extLst>
              <p:ext uri="{D42A27DB-BD31-4B8C-83A1-F6EECF244321}">
                <p14:modId xmlns:p14="http://schemas.microsoft.com/office/powerpoint/2010/main" val="125578514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a:extLst>
              <a:ext uri="{FF2B5EF4-FFF2-40B4-BE49-F238E27FC236}">
                <a16:creationId xmlns:a16="http://schemas.microsoft.com/office/drawing/2014/main" xmlns="" id="{9D5DE0FE-9C2E-19DF-AFBF-C92788F7BAB7}"/>
              </a:ext>
            </a:extLst>
          </p:cNvPr>
          <p:cNvSpPr>
            <a:spLocks noGrp="1"/>
          </p:cNvSpPr>
          <p:nvPr>
            <p:ph type="dt" sz="half" idx="10"/>
          </p:nvPr>
        </p:nvSpPr>
        <p:spPr/>
        <p:txBody>
          <a:bodyPr/>
          <a:lstStyle/>
          <a:p>
            <a:fld id="{5680561E-1FBD-42DF-9608-C5FEA084A557}" type="datetime1">
              <a:rPr lang="en-US" smtClean="0"/>
              <a:t>5/16/2025</a:t>
            </a:fld>
            <a:endParaRPr lang="en-US"/>
          </a:p>
        </p:txBody>
      </p:sp>
      <p:sp>
        <p:nvSpPr>
          <p:cNvPr id="6" name="Slayt Numarası Yer Tutucusu 5">
            <a:extLst>
              <a:ext uri="{FF2B5EF4-FFF2-40B4-BE49-F238E27FC236}">
                <a16:creationId xmlns:a16="http://schemas.microsoft.com/office/drawing/2014/main" xmlns="" id="{5AE49FDC-3721-AB81-31CA-79E8E4F4398B}"/>
              </a:ext>
            </a:extLst>
          </p:cNvPr>
          <p:cNvSpPr>
            <a:spLocks noGrp="1"/>
          </p:cNvSpPr>
          <p:nvPr>
            <p:ph type="sldNum" sz="quarter" idx="12"/>
          </p:nvPr>
        </p:nvSpPr>
        <p:spPr/>
        <p:txBody>
          <a:bodyPr/>
          <a:lstStyle/>
          <a:p>
            <a:fld id="{C1FF6DA9-008F-8B48-92A6-B652298478BF}" type="slidenum">
              <a:rPr lang="en-US" smtClean="0"/>
              <a:t>24</a:t>
            </a:fld>
            <a:endParaRPr lang="en-US"/>
          </a:p>
        </p:txBody>
      </p:sp>
    </p:spTree>
    <p:extLst>
      <p:ext uri="{BB962C8B-B14F-4D97-AF65-F5344CB8AC3E}">
        <p14:creationId xmlns:p14="http://schemas.microsoft.com/office/powerpoint/2010/main" val="2326474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7B3BEFBE-3E96-D1A6-4000-9BA0C86ECD27}"/>
              </a:ext>
            </a:extLst>
          </p:cNvPr>
          <p:cNvSpPr>
            <a:spLocks noGrp="1"/>
          </p:cNvSpPr>
          <p:nvPr>
            <p:ph type="title"/>
          </p:nvPr>
        </p:nvSpPr>
        <p:spPr>
          <a:xfrm>
            <a:off x="630936" y="548640"/>
            <a:ext cx="2700645" cy="5431536"/>
          </a:xfrm>
        </p:spPr>
        <p:txBody>
          <a:bodyPr>
            <a:normAutofit/>
          </a:bodyPr>
          <a:lstStyle/>
          <a:p>
            <a:r>
              <a:rPr lang="tr-TR" sz="4700"/>
              <a:t>🔹 Olası Zorlayıcı Durumlar İçin Hazırlıklı Olmak</a:t>
            </a:r>
          </a:p>
        </p:txBody>
      </p:sp>
      <p:sp>
        <p:nvSpPr>
          <p:cNvPr id="10" name="sketch line">
            <a:extLst>
              <a:ext uri="{FF2B5EF4-FFF2-40B4-BE49-F238E27FC236}">
                <a16:creationId xmlns:a16="http://schemas.microsoft.com/office/drawing/2014/main" xmlns=""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AEED06B-2D33-1549-709B-CCF183E670A0}"/>
              </a:ext>
            </a:extLst>
          </p:cNvPr>
          <p:cNvSpPr>
            <a:spLocks noGrp="1"/>
          </p:cNvSpPr>
          <p:nvPr>
            <p:ph idx="1"/>
          </p:nvPr>
        </p:nvSpPr>
        <p:spPr>
          <a:xfrm>
            <a:off x="3844813" y="552091"/>
            <a:ext cx="4668251" cy="5431536"/>
          </a:xfrm>
        </p:spPr>
        <p:txBody>
          <a:bodyPr anchor="ctr">
            <a:normAutofit/>
          </a:bodyPr>
          <a:lstStyle/>
          <a:p>
            <a:pPr>
              <a:lnSpc>
                <a:spcPct val="90000"/>
              </a:lnSpc>
            </a:pPr>
            <a:endParaRPr lang="tr-TR" sz="1600" dirty="0"/>
          </a:p>
          <a:p>
            <a:pPr>
              <a:lnSpc>
                <a:spcPct val="90000"/>
              </a:lnSpc>
            </a:pPr>
            <a:r>
              <a:rPr lang="tr-TR" sz="1600" b="1" i="1" dirty="0"/>
              <a:t>Çalışanlardan gelen yüksek gerilimli durumlarla karşılaşma olasılığı varsa, şu sorular etrafında düşünmek ve ekipçe ortak çözümler geliştirmek faydalı olabilir:</a:t>
            </a:r>
          </a:p>
          <a:p>
            <a:pPr>
              <a:lnSpc>
                <a:spcPct val="90000"/>
              </a:lnSpc>
            </a:pPr>
            <a:endParaRPr lang="tr-TR" sz="1600" dirty="0"/>
          </a:p>
          <a:p>
            <a:pPr>
              <a:lnSpc>
                <a:spcPct val="90000"/>
              </a:lnSpc>
            </a:pPr>
            <a:r>
              <a:rPr lang="tr-TR" sz="1600" dirty="0"/>
              <a:t>* Bu tür durumlarda daha önce işe yarayan bir yönteminiz oldu mu?</a:t>
            </a:r>
          </a:p>
          <a:p>
            <a:pPr>
              <a:lnSpc>
                <a:spcPct val="90000"/>
              </a:lnSpc>
            </a:pPr>
            <a:r>
              <a:rPr lang="tr-TR" sz="1600" dirty="0"/>
              <a:t>* Hangi ortam düzenlemeleri geçmişte süreci daha sakin hale getirmişti?</a:t>
            </a:r>
          </a:p>
          <a:p>
            <a:pPr>
              <a:lnSpc>
                <a:spcPct val="90000"/>
              </a:lnSpc>
            </a:pPr>
            <a:r>
              <a:rPr lang="tr-TR" sz="1600" dirty="0"/>
              <a:t>* Ekip üyeleri bu gibi durumları nasıl tanımlar? Bu konuda ortak bir dil geliştirmek mümkün mü?</a:t>
            </a:r>
          </a:p>
          <a:p>
            <a:pPr>
              <a:lnSpc>
                <a:spcPct val="90000"/>
              </a:lnSpc>
            </a:pPr>
            <a:r>
              <a:rPr lang="tr-TR" sz="1600" dirty="0"/>
              <a:t>* Tehditkâr bir tutum sergileyen kişilerle kurduğunuz etkili iletişim örneklerini hatırlıyor musunuz?</a:t>
            </a:r>
          </a:p>
          <a:p>
            <a:pPr>
              <a:lnSpc>
                <a:spcPct val="90000"/>
              </a:lnSpc>
            </a:pPr>
            <a:endParaRPr lang="tr-TR" sz="1600" dirty="0"/>
          </a:p>
          <a:p>
            <a:pPr>
              <a:lnSpc>
                <a:spcPct val="90000"/>
              </a:lnSpc>
            </a:pPr>
            <a:r>
              <a:rPr lang="tr-TR" sz="1600" b="1" i="1" dirty="0"/>
              <a:t>Bu sorular, geçmişte işe yarayan deneyimlerin ortaya çıkmasını sağlayarak, çalışanların güvenli ve etkili tepki repertuarını genişletir.</a:t>
            </a:r>
          </a:p>
          <a:p>
            <a:pPr>
              <a:lnSpc>
                <a:spcPct val="90000"/>
              </a:lnSpc>
            </a:pPr>
            <a:endParaRPr lang="tr-TR" sz="1600" dirty="0"/>
          </a:p>
        </p:txBody>
      </p:sp>
      <p:sp>
        <p:nvSpPr>
          <p:cNvPr id="4" name="Veri Yer Tutucusu 3">
            <a:extLst>
              <a:ext uri="{FF2B5EF4-FFF2-40B4-BE49-F238E27FC236}">
                <a16:creationId xmlns:a16="http://schemas.microsoft.com/office/drawing/2014/main" xmlns="" id="{87404E6C-436D-DFAA-7F14-10AA320BBFD2}"/>
              </a:ext>
            </a:extLst>
          </p:cNvPr>
          <p:cNvSpPr>
            <a:spLocks noGrp="1"/>
          </p:cNvSpPr>
          <p:nvPr>
            <p:ph type="dt" sz="half" idx="10"/>
          </p:nvPr>
        </p:nvSpPr>
        <p:spPr/>
        <p:txBody>
          <a:bodyPr/>
          <a:lstStyle/>
          <a:p>
            <a:fld id="{3D465452-2638-404E-8592-4399D9FCFC5B}" type="datetime1">
              <a:rPr lang="en-US" smtClean="0"/>
              <a:t>5/16/2025</a:t>
            </a:fld>
            <a:endParaRPr lang="en-US"/>
          </a:p>
        </p:txBody>
      </p:sp>
      <p:sp>
        <p:nvSpPr>
          <p:cNvPr id="5" name="Slayt Numarası Yer Tutucusu 4">
            <a:extLst>
              <a:ext uri="{FF2B5EF4-FFF2-40B4-BE49-F238E27FC236}">
                <a16:creationId xmlns:a16="http://schemas.microsoft.com/office/drawing/2014/main" xmlns="" id="{ED954A73-454F-12EC-F1F8-B922158BD326}"/>
              </a:ext>
            </a:extLst>
          </p:cNvPr>
          <p:cNvSpPr>
            <a:spLocks noGrp="1"/>
          </p:cNvSpPr>
          <p:nvPr>
            <p:ph type="sldNum" sz="quarter" idx="12"/>
          </p:nvPr>
        </p:nvSpPr>
        <p:spPr/>
        <p:txBody>
          <a:bodyPr/>
          <a:lstStyle/>
          <a:p>
            <a:fld id="{C1FF6DA9-008F-8B48-92A6-B652298478BF}" type="slidenum">
              <a:rPr lang="en-US" smtClean="0"/>
              <a:t>25</a:t>
            </a:fld>
            <a:endParaRPr lang="en-US"/>
          </a:p>
        </p:txBody>
      </p:sp>
    </p:spTree>
    <p:extLst>
      <p:ext uri="{BB962C8B-B14F-4D97-AF65-F5344CB8AC3E}">
        <p14:creationId xmlns:p14="http://schemas.microsoft.com/office/powerpoint/2010/main" val="2924369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xmlns=""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7739CA65-CC05-DB31-972D-5293FE2FBD0B}"/>
              </a:ext>
            </a:extLst>
          </p:cNvPr>
          <p:cNvSpPr>
            <a:spLocks noGrp="1"/>
          </p:cNvSpPr>
          <p:nvPr>
            <p:ph type="title"/>
          </p:nvPr>
        </p:nvSpPr>
        <p:spPr>
          <a:xfrm>
            <a:off x="630936" y="548640"/>
            <a:ext cx="2700645" cy="5431536"/>
          </a:xfrm>
        </p:spPr>
        <p:txBody>
          <a:bodyPr>
            <a:normAutofit/>
          </a:bodyPr>
          <a:lstStyle/>
          <a:p>
            <a:r>
              <a:rPr lang="tr-TR" sz="2900" dirty="0"/>
              <a:t> 🔹 Fiziksel ve İletişimsel Ortamların Güçlendirilmesi</a:t>
            </a:r>
          </a:p>
        </p:txBody>
      </p:sp>
      <p:sp>
        <p:nvSpPr>
          <p:cNvPr id="10" name="sketch line">
            <a:extLst>
              <a:ext uri="{FF2B5EF4-FFF2-40B4-BE49-F238E27FC236}">
                <a16:creationId xmlns:a16="http://schemas.microsoft.com/office/drawing/2014/main" xmlns=""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23BFA65F-ED0C-BF70-5B84-FFD32B738A03}"/>
              </a:ext>
            </a:extLst>
          </p:cNvPr>
          <p:cNvSpPr>
            <a:spLocks noGrp="1"/>
          </p:cNvSpPr>
          <p:nvPr>
            <p:ph idx="1"/>
          </p:nvPr>
        </p:nvSpPr>
        <p:spPr>
          <a:xfrm>
            <a:off x="3844813" y="552091"/>
            <a:ext cx="4668251" cy="5431536"/>
          </a:xfrm>
        </p:spPr>
        <p:txBody>
          <a:bodyPr anchor="ctr">
            <a:normAutofit/>
          </a:bodyPr>
          <a:lstStyle/>
          <a:p>
            <a:endParaRPr lang="tr-TR" sz="1900" dirty="0"/>
          </a:p>
          <a:p>
            <a:r>
              <a:rPr lang="tr-TR" sz="1900" b="1" dirty="0"/>
              <a:t>“ne işe yarıyor?” </a:t>
            </a:r>
            <a:r>
              <a:rPr lang="tr-TR" sz="1900" dirty="0"/>
              <a:t>sorusunun cevabı, ortam düzenlemesinde de rehber olabilir. Örneğin:</a:t>
            </a:r>
          </a:p>
          <a:p>
            <a:endParaRPr lang="tr-TR" sz="1900" dirty="0"/>
          </a:p>
          <a:p>
            <a:r>
              <a:rPr lang="tr-TR" sz="1900" dirty="0"/>
              <a:t>* Ofis düzeninde güvenli alanlar nasıl tanımlanabilir?</a:t>
            </a:r>
          </a:p>
          <a:p>
            <a:r>
              <a:rPr lang="tr-TR" sz="1900" dirty="0"/>
              <a:t>* Çalışanların kendilerini güvende hissettikleri bir ortam için ne tür fiziksel düzenlemeler etkili olmuştu?</a:t>
            </a:r>
          </a:p>
          <a:p>
            <a:r>
              <a:rPr lang="tr-TR" sz="1900" dirty="0"/>
              <a:t>* Kimlerle, hangi durumda daha iyi iletişim kurabildiniz?</a:t>
            </a:r>
          </a:p>
          <a:p>
            <a:endParaRPr lang="tr-TR" sz="1900" dirty="0"/>
          </a:p>
          <a:p>
            <a:r>
              <a:rPr lang="tr-TR" sz="1900" b="1" i="1" dirty="0"/>
              <a:t>Bu tür sorular, çalışanların iyi deneyimlerinden yola çıkarak ortamı proaktif olarak düzenlemelerine imkân tanır.</a:t>
            </a:r>
          </a:p>
          <a:p>
            <a:endParaRPr lang="tr-TR" sz="1900" dirty="0"/>
          </a:p>
          <a:p>
            <a:endParaRPr lang="tr-TR" sz="1900" dirty="0"/>
          </a:p>
        </p:txBody>
      </p:sp>
      <p:sp>
        <p:nvSpPr>
          <p:cNvPr id="4" name="Veri Yer Tutucusu 3">
            <a:extLst>
              <a:ext uri="{FF2B5EF4-FFF2-40B4-BE49-F238E27FC236}">
                <a16:creationId xmlns:a16="http://schemas.microsoft.com/office/drawing/2014/main" xmlns="" id="{CF8B3FA3-DF31-FF69-C478-A0AC91A5CCE5}"/>
              </a:ext>
            </a:extLst>
          </p:cNvPr>
          <p:cNvSpPr>
            <a:spLocks noGrp="1"/>
          </p:cNvSpPr>
          <p:nvPr>
            <p:ph type="dt" sz="half" idx="10"/>
          </p:nvPr>
        </p:nvSpPr>
        <p:spPr/>
        <p:txBody>
          <a:bodyPr/>
          <a:lstStyle/>
          <a:p>
            <a:fld id="{650A4F16-79BB-432C-90B8-39B8C77C630E}" type="datetime1">
              <a:rPr lang="en-US" smtClean="0"/>
              <a:t>5/16/2025</a:t>
            </a:fld>
            <a:endParaRPr lang="en-US"/>
          </a:p>
        </p:txBody>
      </p:sp>
      <p:sp>
        <p:nvSpPr>
          <p:cNvPr id="7" name="Slayt Numarası Yer Tutucusu 6">
            <a:extLst>
              <a:ext uri="{FF2B5EF4-FFF2-40B4-BE49-F238E27FC236}">
                <a16:creationId xmlns:a16="http://schemas.microsoft.com/office/drawing/2014/main" xmlns="" id="{01FBCFBF-1DB6-AC98-0E63-06332E9774C8}"/>
              </a:ext>
            </a:extLst>
          </p:cNvPr>
          <p:cNvSpPr>
            <a:spLocks noGrp="1"/>
          </p:cNvSpPr>
          <p:nvPr>
            <p:ph type="sldNum" sz="quarter" idx="12"/>
          </p:nvPr>
        </p:nvSpPr>
        <p:spPr/>
        <p:txBody>
          <a:bodyPr/>
          <a:lstStyle/>
          <a:p>
            <a:fld id="{C1FF6DA9-008F-8B48-92A6-B652298478BF}" type="slidenum">
              <a:rPr lang="en-US" smtClean="0"/>
              <a:t>26</a:t>
            </a:fld>
            <a:endParaRPr lang="en-US"/>
          </a:p>
        </p:txBody>
      </p:sp>
    </p:spTree>
    <p:extLst>
      <p:ext uri="{BB962C8B-B14F-4D97-AF65-F5344CB8AC3E}">
        <p14:creationId xmlns:p14="http://schemas.microsoft.com/office/powerpoint/2010/main" val="4060904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D9542F74-1463-A627-D251-0AA6313E6ED2}"/>
              </a:ext>
            </a:extLst>
          </p:cNvPr>
          <p:cNvSpPr>
            <a:spLocks noGrp="1"/>
          </p:cNvSpPr>
          <p:nvPr>
            <p:ph type="title"/>
          </p:nvPr>
        </p:nvSpPr>
        <p:spPr>
          <a:xfrm>
            <a:off x="515125" y="591344"/>
            <a:ext cx="2400300" cy="5585619"/>
          </a:xfrm>
        </p:spPr>
        <p:txBody>
          <a:bodyPr>
            <a:normAutofit/>
          </a:bodyPr>
          <a:lstStyle/>
          <a:p>
            <a:r>
              <a:rPr lang="tr-TR" sz="3100">
                <a:solidFill>
                  <a:srgbClr val="FFFFFF"/>
                </a:solidFill>
              </a:rPr>
              <a:t>🔹 Empatik ve Etkili İletişim Becerilerinin Geliştirilmesi</a:t>
            </a:r>
          </a:p>
        </p:txBody>
      </p:sp>
      <p:sp>
        <p:nvSpPr>
          <p:cNvPr id="12" name="Arc 11">
            <a:extLst>
              <a:ext uri="{FF2B5EF4-FFF2-40B4-BE49-F238E27FC236}">
                <a16:creationId xmlns:a16="http://schemas.microsoft.com/office/drawing/2014/main" xmlns=""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xmlns="" id="{24C0F35D-A070-D2CF-5CED-3DB194B5F3B9}"/>
              </a:ext>
            </a:extLst>
          </p:cNvPr>
          <p:cNvSpPr>
            <a:spLocks noGrp="1"/>
          </p:cNvSpPr>
          <p:nvPr>
            <p:ph idx="1"/>
          </p:nvPr>
        </p:nvSpPr>
        <p:spPr>
          <a:xfrm>
            <a:off x="3335481" y="591344"/>
            <a:ext cx="5179868" cy="5585619"/>
          </a:xfrm>
        </p:spPr>
        <p:txBody>
          <a:bodyPr anchor="ctr">
            <a:normAutofit/>
          </a:bodyPr>
          <a:lstStyle/>
          <a:p>
            <a:pPr>
              <a:lnSpc>
                <a:spcPct val="90000"/>
              </a:lnSpc>
            </a:pPr>
            <a:endParaRPr lang="tr-TR" sz="1300" dirty="0"/>
          </a:p>
          <a:p>
            <a:pPr>
              <a:lnSpc>
                <a:spcPct val="90000"/>
              </a:lnSpc>
            </a:pPr>
            <a:r>
              <a:rPr lang="tr-TR" sz="1300" b="1" dirty="0">
                <a:solidFill>
                  <a:schemeClr val="accent2"/>
                </a:solidFill>
              </a:rPr>
              <a:t>Daha önce zorlayıcı bir çalışanla olumlu bir diyaloğa dönüştürülmüş bir örnek varsa, bu örneklerden öğrenilecek çok şey vardır. </a:t>
            </a:r>
          </a:p>
          <a:p>
            <a:pPr>
              <a:lnSpc>
                <a:spcPct val="90000"/>
              </a:lnSpc>
            </a:pPr>
            <a:endParaRPr lang="tr-TR" sz="1300" dirty="0"/>
          </a:p>
          <a:p>
            <a:pPr>
              <a:lnSpc>
                <a:spcPct val="90000"/>
              </a:lnSpc>
            </a:pPr>
            <a:r>
              <a:rPr lang="tr-TR" sz="1300" dirty="0"/>
              <a:t>* *</a:t>
            </a:r>
            <a:r>
              <a:rPr lang="tr-TR" sz="1300" b="1" dirty="0">
                <a:solidFill>
                  <a:schemeClr val="accent2"/>
                </a:solidFill>
              </a:rPr>
              <a:t>*Empati ve Minnettarlık**: </a:t>
            </a:r>
            <a:r>
              <a:rPr lang="tr-TR" sz="1300" dirty="0"/>
              <a:t>Karşıdakini duyduğumuzu hissettirmek.</a:t>
            </a:r>
          </a:p>
          <a:p>
            <a:pPr>
              <a:lnSpc>
                <a:spcPct val="90000"/>
              </a:lnSpc>
            </a:pPr>
            <a:r>
              <a:rPr lang="tr-TR" sz="1300" b="1" dirty="0">
                <a:solidFill>
                  <a:schemeClr val="accent2"/>
                </a:solidFill>
              </a:rPr>
              <a:t>* **Özgünlük**: </a:t>
            </a:r>
            <a:r>
              <a:rPr lang="tr-TR" sz="1300" dirty="0"/>
              <a:t>Yanıtlarımızın samimi, kişiye özel ve doğrudan olmasını sağlamak.</a:t>
            </a:r>
          </a:p>
          <a:p>
            <a:pPr>
              <a:lnSpc>
                <a:spcPct val="90000"/>
              </a:lnSpc>
            </a:pPr>
            <a:r>
              <a:rPr lang="tr-TR" sz="1300" b="1" dirty="0">
                <a:solidFill>
                  <a:schemeClr val="accent2"/>
                </a:solidFill>
              </a:rPr>
              <a:t>* **Uyum**: </a:t>
            </a:r>
            <a:r>
              <a:rPr lang="tr-TR" sz="1300" dirty="0"/>
              <a:t>Ortak bir zeminde buluşmaya, diyalog kurmaya açık olmak.</a:t>
            </a:r>
          </a:p>
          <a:p>
            <a:pPr>
              <a:lnSpc>
                <a:spcPct val="90000"/>
              </a:lnSpc>
            </a:pPr>
            <a:endParaRPr lang="tr-TR" sz="1300" dirty="0"/>
          </a:p>
          <a:p>
            <a:pPr>
              <a:lnSpc>
                <a:spcPct val="90000"/>
              </a:lnSpc>
            </a:pPr>
            <a:r>
              <a:rPr lang="tr-TR" sz="1400" b="1" dirty="0"/>
              <a:t>Bu beceriler üzerine odaklanan eğitimlerde çalışanlara şu sorular yöneltilebilir:</a:t>
            </a:r>
          </a:p>
          <a:p>
            <a:pPr>
              <a:lnSpc>
                <a:spcPct val="90000"/>
              </a:lnSpc>
            </a:pPr>
            <a:endParaRPr lang="tr-TR" sz="1300" dirty="0"/>
          </a:p>
          <a:p>
            <a:pPr>
              <a:lnSpc>
                <a:spcPct val="90000"/>
              </a:lnSpc>
            </a:pPr>
            <a:r>
              <a:rPr lang="tr-TR" sz="1300" dirty="0"/>
              <a:t>* “Bir şikâyeti başarıyla çözdüğünüz zamanı hatırlıyor musunuz? Ne işe yaramıştı?”</a:t>
            </a:r>
          </a:p>
          <a:p>
            <a:pPr>
              <a:lnSpc>
                <a:spcPct val="90000"/>
              </a:lnSpc>
            </a:pPr>
            <a:r>
              <a:rPr lang="tr-TR" sz="1300" dirty="0"/>
              <a:t>* “Kendinizi sakin ve etkili hissettiğiniz bir </a:t>
            </a:r>
            <a:r>
              <a:rPr lang="tr-TR" sz="1300" dirty="0" smtClean="0"/>
              <a:t>çalışan </a:t>
            </a:r>
            <a:r>
              <a:rPr lang="tr-TR" sz="1300" dirty="0"/>
              <a:t>görüşmesini nasıl yönettiniz?”</a:t>
            </a:r>
          </a:p>
          <a:p>
            <a:pPr>
              <a:lnSpc>
                <a:spcPct val="90000"/>
              </a:lnSpc>
            </a:pPr>
            <a:r>
              <a:rPr lang="tr-TR" sz="1300" dirty="0"/>
              <a:t>* “Yanıtlarınızın samimi ve etkili olduğu zamanlar nelerdi?”</a:t>
            </a:r>
          </a:p>
          <a:p>
            <a:pPr>
              <a:lnSpc>
                <a:spcPct val="90000"/>
              </a:lnSpc>
            </a:pPr>
            <a:endParaRPr lang="tr-TR" sz="1300" dirty="0"/>
          </a:p>
          <a:p>
            <a:pPr>
              <a:lnSpc>
                <a:spcPct val="90000"/>
              </a:lnSpc>
            </a:pPr>
            <a:r>
              <a:rPr lang="tr-TR" sz="1400" b="1" dirty="0"/>
              <a:t>Bu sorular, çalışanların zaten sahip oldukları becerileri fark etmelerine ve bunları geliştirmelerine imkân tanır.</a:t>
            </a:r>
          </a:p>
          <a:p>
            <a:pPr>
              <a:lnSpc>
                <a:spcPct val="90000"/>
              </a:lnSpc>
            </a:pPr>
            <a:endParaRPr lang="tr-TR" sz="1300" dirty="0"/>
          </a:p>
          <a:p>
            <a:pPr>
              <a:lnSpc>
                <a:spcPct val="90000"/>
              </a:lnSpc>
            </a:pPr>
            <a:endParaRPr lang="tr-TR" sz="1300" dirty="0"/>
          </a:p>
        </p:txBody>
      </p:sp>
      <p:sp>
        <p:nvSpPr>
          <p:cNvPr id="4" name="Veri Yer Tutucusu 3">
            <a:extLst>
              <a:ext uri="{FF2B5EF4-FFF2-40B4-BE49-F238E27FC236}">
                <a16:creationId xmlns:a16="http://schemas.microsoft.com/office/drawing/2014/main" xmlns="" id="{2CD194FD-E131-D094-6BB8-AC98D39B504F}"/>
              </a:ext>
            </a:extLst>
          </p:cNvPr>
          <p:cNvSpPr>
            <a:spLocks noGrp="1"/>
          </p:cNvSpPr>
          <p:nvPr>
            <p:ph type="dt" sz="half" idx="10"/>
          </p:nvPr>
        </p:nvSpPr>
        <p:spPr/>
        <p:txBody>
          <a:bodyPr/>
          <a:lstStyle/>
          <a:p>
            <a:fld id="{408C107F-DBE6-412B-AE0B-D161D4492BAA}" type="datetime1">
              <a:rPr lang="en-US" smtClean="0"/>
              <a:t>5/16/2025</a:t>
            </a:fld>
            <a:endParaRPr lang="en-US"/>
          </a:p>
        </p:txBody>
      </p:sp>
      <p:sp>
        <p:nvSpPr>
          <p:cNvPr id="6" name="Slayt Numarası Yer Tutucusu 5">
            <a:extLst>
              <a:ext uri="{FF2B5EF4-FFF2-40B4-BE49-F238E27FC236}">
                <a16:creationId xmlns:a16="http://schemas.microsoft.com/office/drawing/2014/main" xmlns="" id="{3D0E9AFB-ED99-C407-8AC3-032B1BC5EC28}"/>
              </a:ext>
            </a:extLst>
          </p:cNvPr>
          <p:cNvSpPr>
            <a:spLocks noGrp="1"/>
          </p:cNvSpPr>
          <p:nvPr>
            <p:ph type="sldNum" sz="quarter" idx="12"/>
          </p:nvPr>
        </p:nvSpPr>
        <p:spPr/>
        <p:txBody>
          <a:bodyPr/>
          <a:lstStyle/>
          <a:p>
            <a:fld id="{C1FF6DA9-008F-8B48-92A6-B652298478BF}" type="slidenum">
              <a:rPr lang="en-US" smtClean="0"/>
              <a:t>27</a:t>
            </a:fld>
            <a:endParaRPr lang="en-US"/>
          </a:p>
        </p:txBody>
      </p:sp>
      <p:sp>
        <p:nvSpPr>
          <p:cNvPr id="14" name="Metin kutusu 13">
            <a:extLst>
              <a:ext uri="{FF2B5EF4-FFF2-40B4-BE49-F238E27FC236}">
                <a16:creationId xmlns:a16="http://schemas.microsoft.com/office/drawing/2014/main" xmlns="" id="{04587FD6-5392-0138-7028-C150D72C16EC}"/>
              </a:ext>
            </a:extLst>
          </p:cNvPr>
          <p:cNvSpPr txBox="1"/>
          <p:nvPr/>
        </p:nvSpPr>
        <p:spPr>
          <a:xfrm>
            <a:off x="255682" y="4716988"/>
            <a:ext cx="2758963" cy="1200329"/>
          </a:xfrm>
          <a:prstGeom prst="rect">
            <a:avLst/>
          </a:prstGeom>
          <a:noFill/>
          <a:ln>
            <a:solidFill>
              <a:srgbClr val="FFFF00"/>
            </a:solidFill>
          </a:ln>
        </p:spPr>
        <p:txBody>
          <a:bodyPr wrap="square">
            <a:spAutoFit/>
          </a:bodyPr>
          <a:lstStyle/>
          <a:p>
            <a:r>
              <a:rPr lang="tr-TR" dirty="0">
                <a:hlinkClick r:id="rId2"/>
              </a:rPr>
              <a:t>https://www.ted.com/talks/leeann_renninger_the_secret_to_giving_great_feedback?subtitle=tr</a:t>
            </a:r>
            <a:r>
              <a:rPr lang="tr-TR" dirty="0"/>
              <a:t> </a:t>
            </a:r>
          </a:p>
        </p:txBody>
      </p:sp>
    </p:spTree>
    <p:extLst>
      <p:ext uri="{BB962C8B-B14F-4D97-AF65-F5344CB8AC3E}">
        <p14:creationId xmlns:p14="http://schemas.microsoft.com/office/powerpoint/2010/main" val="2676152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9809ABFF-5679-EFC3-9631-787196B42CE3}"/>
              </a:ext>
            </a:extLst>
          </p:cNvPr>
          <p:cNvSpPr>
            <a:spLocks noGrp="1"/>
          </p:cNvSpPr>
          <p:nvPr>
            <p:ph type="title"/>
          </p:nvPr>
        </p:nvSpPr>
        <p:spPr>
          <a:xfrm>
            <a:off x="480060" y="325369"/>
            <a:ext cx="3276451" cy="1956841"/>
          </a:xfrm>
        </p:spPr>
        <p:txBody>
          <a:bodyPr anchor="b">
            <a:normAutofit/>
          </a:bodyPr>
          <a:lstStyle/>
          <a:p>
            <a:pPr>
              <a:lnSpc>
                <a:spcPct val="90000"/>
              </a:lnSpc>
            </a:pPr>
            <a:r>
              <a:rPr lang="tr-TR" sz="3300"/>
              <a:t>🔹 Proaktif Güçlenme Kültürü Oluşturmak</a:t>
            </a:r>
          </a:p>
        </p:txBody>
      </p:sp>
      <p:sp>
        <p:nvSpPr>
          <p:cNvPr id="18" name="sketchy line">
            <a:extLst>
              <a:ext uri="{FF2B5EF4-FFF2-40B4-BE49-F238E27FC236}">
                <a16:creationId xmlns:a16="http://schemas.microsoft.com/office/drawing/2014/main" xmlns=""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710864C4-F04D-4B6A-3482-C19D35BC2B11}"/>
              </a:ext>
            </a:extLst>
          </p:cNvPr>
          <p:cNvSpPr>
            <a:spLocks noGrp="1"/>
          </p:cNvSpPr>
          <p:nvPr>
            <p:ph idx="1"/>
          </p:nvPr>
        </p:nvSpPr>
        <p:spPr>
          <a:xfrm>
            <a:off x="480060" y="2872899"/>
            <a:ext cx="3182691" cy="3320668"/>
          </a:xfrm>
        </p:spPr>
        <p:txBody>
          <a:bodyPr>
            <a:normAutofit/>
          </a:bodyPr>
          <a:lstStyle/>
          <a:p>
            <a:pPr marL="0" indent="0">
              <a:lnSpc>
                <a:spcPct val="90000"/>
              </a:lnSpc>
              <a:buNone/>
            </a:pPr>
            <a:endParaRPr lang="tr-TR" sz="1600" dirty="0"/>
          </a:p>
          <a:p>
            <a:pPr>
              <a:lnSpc>
                <a:spcPct val="90000"/>
              </a:lnSpc>
            </a:pPr>
            <a:r>
              <a:rPr lang="tr-TR" sz="1600" dirty="0"/>
              <a:t>Her kurum, potansiyel olarak zorlayıcı durumlara karşı bir güçlenme stratejisi geliştirebilir. </a:t>
            </a:r>
          </a:p>
          <a:p>
            <a:pPr>
              <a:lnSpc>
                <a:spcPct val="90000"/>
              </a:lnSpc>
            </a:pPr>
            <a:r>
              <a:rPr lang="tr-TR" sz="1600" b="1" dirty="0">
                <a:solidFill>
                  <a:schemeClr val="accent2"/>
                </a:solidFill>
              </a:rPr>
              <a:t>**tehditleri değil, dayanıklılığı ve işe yarayan yolları çoğaltmayı** </a:t>
            </a:r>
            <a:r>
              <a:rPr lang="tr-TR" sz="1600" dirty="0"/>
              <a:t>temel alır. </a:t>
            </a:r>
          </a:p>
          <a:p>
            <a:pPr>
              <a:lnSpc>
                <a:spcPct val="90000"/>
              </a:lnSpc>
            </a:pPr>
            <a:r>
              <a:rPr lang="tr-TR" sz="1600" dirty="0"/>
              <a:t>Böylece çalışanlar sadece tepki vermekle kalmaz; zorlayıcı durumlar karşısında kendi etkilerini, katkılarını ve becerilerini fark ederek daha güçlü hissederler.</a:t>
            </a:r>
          </a:p>
          <a:p>
            <a:pPr>
              <a:lnSpc>
                <a:spcPct val="90000"/>
              </a:lnSpc>
            </a:pPr>
            <a:endParaRPr lang="tr-TR" sz="1600" dirty="0"/>
          </a:p>
        </p:txBody>
      </p:sp>
      <p:pic>
        <p:nvPicPr>
          <p:cNvPr id="5" name="Picture 4" descr="Kırmızı hedefe giden beyaz oklar">
            <a:extLst>
              <a:ext uri="{FF2B5EF4-FFF2-40B4-BE49-F238E27FC236}">
                <a16:creationId xmlns:a16="http://schemas.microsoft.com/office/drawing/2014/main" xmlns="" id="{7CA8A905-036E-C6E7-BB5E-123731C781CB}"/>
              </a:ext>
            </a:extLst>
          </p:cNvPr>
          <p:cNvPicPr>
            <a:picLocks noChangeAspect="1"/>
          </p:cNvPicPr>
          <p:nvPr/>
        </p:nvPicPr>
        <p:blipFill>
          <a:blip r:embed="rId2"/>
          <a:srcRect l="42716" r="7069" b="-1"/>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Veri Yer Tutucusu 3">
            <a:extLst>
              <a:ext uri="{FF2B5EF4-FFF2-40B4-BE49-F238E27FC236}">
                <a16:creationId xmlns:a16="http://schemas.microsoft.com/office/drawing/2014/main" xmlns="" id="{370FCE7F-863B-1EE1-F1AD-53948232FF15}"/>
              </a:ext>
            </a:extLst>
          </p:cNvPr>
          <p:cNvSpPr>
            <a:spLocks noGrp="1"/>
          </p:cNvSpPr>
          <p:nvPr>
            <p:ph type="dt" sz="half" idx="10"/>
          </p:nvPr>
        </p:nvSpPr>
        <p:spPr/>
        <p:txBody>
          <a:bodyPr/>
          <a:lstStyle/>
          <a:p>
            <a:fld id="{BF110439-016E-4546-895D-C6797BD5B922}" type="datetime1">
              <a:rPr lang="en-US" smtClean="0"/>
              <a:t>5/16/2025</a:t>
            </a:fld>
            <a:endParaRPr lang="en-US"/>
          </a:p>
        </p:txBody>
      </p:sp>
      <p:sp>
        <p:nvSpPr>
          <p:cNvPr id="6" name="Slayt Numarası Yer Tutucusu 5">
            <a:extLst>
              <a:ext uri="{FF2B5EF4-FFF2-40B4-BE49-F238E27FC236}">
                <a16:creationId xmlns:a16="http://schemas.microsoft.com/office/drawing/2014/main" xmlns="" id="{B785979A-5634-3DAC-15EE-3DBDF4F4FBE3}"/>
              </a:ext>
            </a:extLst>
          </p:cNvPr>
          <p:cNvSpPr>
            <a:spLocks noGrp="1"/>
          </p:cNvSpPr>
          <p:nvPr>
            <p:ph type="sldNum" sz="quarter" idx="12"/>
          </p:nvPr>
        </p:nvSpPr>
        <p:spPr/>
        <p:txBody>
          <a:bodyPr/>
          <a:lstStyle/>
          <a:p>
            <a:fld id="{C1FF6DA9-008F-8B48-92A6-B652298478BF}" type="slidenum">
              <a:rPr lang="en-US" smtClean="0"/>
              <a:t>28</a:t>
            </a:fld>
            <a:endParaRPr lang="en-US"/>
          </a:p>
        </p:txBody>
      </p:sp>
    </p:spTree>
    <p:extLst>
      <p:ext uri="{BB962C8B-B14F-4D97-AF65-F5344CB8AC3E}">
        <p14:creationId xmlns:p14="http://schemas.microsoft.com/office/powerpoint/2010/main" val="4110749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xmlns="" id="{35DB3719-6FDC-4E5D-891D-FF40B7300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565E9DCB-DA33-764F-18BD-E27EB9302FA4}"/>
              </a:ext>
            </a:extLst>
          </p:cNvPr>
          <p:cNvSpPr>
            <a:spLocks noGrp="1"/>
          </p:cNvSpPr>
          <p:nvPr>
            <p:ph type="title"/>
          </p:nvPr>
        </p:nvSpPr>
        <p:spPr>
          <a:xfrm>
            <a:off x="628650" y="545629"/>
            <a:ext cx="6253931" cy="1234123"/>
          </a:xfrm>
        </p:spPr>
        <p:txBody>
          <a:bodyPr>
            <a:normAutofit fontScale="90000"/>
          </a:bodyPr>
          <a:lstStyle/>
          <a:p>
            <a:pPr marL="0" marR="0" lvl="0" indent="0" defTabSz="914400" rtl="0" eaLnBrk="0" fontAlgn="base" latinLnBrk="0" hangingPunct="0">
              <a:lnSpc>
                <a:spcPct val="90000"/>
              </a:lnSpc>
              <a:spcBef>
                <a:spcPct val="0"/>
              </a:spcBef>
              <a:spcAft>
                <a:spcPct val="0"/>
              </a:spcAft>
              <a:buClrTx/>
              <a:buSzTx/>
              <a:buFontTx/>
              <a:buNone/>
              <a:tabLst/>
            </a:pPr>
            <a:r>
              <a:rPr kumimoji="0" lang="tr-TR" altLang="tr-TR" sz="3300" b="1" i="0" u="none" strike="noStrike" cap="none" normalizeH="0" baseline="0" dirty="0">
                <a:ln>
                  <a:noFill/>
                </a:ln>
                <a:effectLst/>
                <a:latin typeface="Arial" panose="020B0604020202020204" pitchFamily="34" charset="0"/>
              </a:rPr>
              <a:t>Çalışma Ortamında Öfkenin Yaygın </a:t>
            </a:r>
            <a:r>
              <a:rPr kumimoji="0" lang="tr-TR" altLang="tr-TR" sz="3300" b="1" i="0" u="none" strike="noStrike" cap="none" normalizeH="0" baseline="0" dirty="0">
                <a:ln>
                  <a:noFill/>
                </a:ln>
                <a:solidFill>
                  <a:srgbClr val="FF0000"/>
                </a:solidFill>
                <a:effectLst/>
                <a:latin typeface="Arial" panose="020B0604020202020204" pitchFamily="34" charset="0"/>
              </a:rPr>
              <a:t>Nedenlerine</a:t>
            </a:r>
            <a:r>
              <a:rPr kumimoji="0" lang="tr-TR" altLang="tr-TR" sz="3300" b="1" i="0" u="none" strike="noStrike" cap="none" normalizeH="0" baseline="0" dirty="0">
                <a:ln>
                  <a:noFill/>
                </a:ln>
                <a:effectLst/>
                <a:latin typeface="Arial" panose="020B0604020202020204" pitchFamily="34" charset="0"/>
              </a:rPr>
              <a:t> Çözüm Odaklı Yaklaşım</a:t>
            </a:r>
          </a:p>
          <a:p>
            <a:pPr marL="0" marR="0" lvl="0" indent="0" defTabSz="914400" rtl="0" eaLnBrk="0" fontAlgn="base" latinLnBrk="0" hangingPunct="0">
              <a:lnSpc>
                <a:spcPct val="90000"/>
              </a:lnSpc>
              <a:spcBef>
                <a:spcPct val="0"/>
              </a:spcBef>
              <a:spcAft>
                <a:spcPct val="0"/>
              </a:spcAft>
              <a:buClrTx/>
              <a:buSzTx/>
              <a:buFontTx/>
              <a:buNone/>
              <a:tabLst/>
            </a:pPr>
            <a:endParaRPr kumimoji="0" lang="tr-TR" altLang="tr-TR" sz="3300" b="0" i="0" u="none" strike="noStrike" cap="none" normalizeH="0" baseline="0" dirty="0">
              <a:ln>
                <a:noFill/>
              </a:ln>
              <a:effectLst/>
              <a:latin typeface="Arial" panose="020B0604020202020204" pitchFamily="34" charset="0"/>
            </a:endParaRPr>
          </a:p>
        </p:txBody>
      </p:sp>
      <p:sp>
        <p:nvSpPr>
          <p:cNvPr id="15" name="sketch line">
            <a:extLst>
              <a:ext uri="{FF2B5EF4-FFF2-40B4-BE49-F238E27FC236}">
                <a16:creationId xmlns:a16="http://schemas.microsoft.com/office/drawing/2014/main" xmlns="" id="{E0CBAC23-2E3F-4A90-BA59-F8299F6A5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xmlns="" id="{B807B5EA-4785-3E8F-F5D7-578D23C1D339}"/>
              </a:ext>
            </a:extLst>
          </p:cNvPr>
          <p:cNvGraphicFramePr>
            <a:graphicFrameLocks noGrp="1"/>
          </p:cNvGraphicFramePr>
          <p:nvPr>
            <p:ph idx="1"/>
            <p:extLst>
              <p:ext uri="{D42A27DB-BD31-4B8C-83A1-F6EECF244321}">
                <p14:modId xmlns:p14="http://schemas.microsoft.com/office/powerpoint/2010/main" val="2780356172"/>
              </p:ext>
            </p:extLst>
          </p:nvPr>
        </p:nvGraphicFramePr>
        <p:xfrm>
          <a:off x="1529184" y="1983275"/>
          <a:ext cx="6085632" cy="4565228"/>
        </p:xfrm>
        <a:graphic>
          <a:graphicData uri="http://schemas.openxmlformats.org/drawingml/2006/table">
            <a:tbl>
              <a:tblPr/>
              <a:tblGrid>
                <a:gridCol w="3033904">
                  <a:extLst>
                    <a:ext uri="{9D8B030D-6E8A-4147-A177-3AD203B41FA5}">
                      <a16:colId xmlns:a16="http://schemas.microsoft.com/office/drawing/2014/main" xmlns="" val="2377700548"/>
                    </a:ext>
                  </a:extLst>
                </a:gridCol>
                <a:gridCol w="3051728">
                  <a:extLst>
                    <a:ext uri="{9D8B030D-6E8A-4147-A177-3AD203B41FA5}">
                      <a16:colId xmlns:a16="http://schemas.microsoft.com/office/drawing/2014/main" xmlns="" val="188661673"/>
                    </a:ext>
                  </a:extLst>
                </a:gridCol>
              </a:tblGrid>
              <a:tr h="258614">
                <a:tc>
                  <a:txBody>
                    <a:bodyPr/>
                    <a:lstStyle/>
                    <a:p>
                      <a:pPr algn="l" fontAlgn="ctr">
                        <a:buNone/>
                      </a:pPr>
                      <a:r>
                        <a:rPr lang="tr-TR" sz="1400" b="1" i="0" u="none" strike="noStrike" dirty="0">
                          <a:solidFill>
                            <a:schemeClr val="accent2"/>
                          </a:solidFill>
                          <a:effectLst/>
                          <a:latin typeface="Arial" panose="020B0604020202020204" pitchFamily="34" charset="0"/>
                        </a:rPr>
                        <a:t>Neden</a:t>
                      </a:r>
                    </a:p>
                  </a:txBody>
                  <a:tcPr marL="55462" marR="55462" marT="27731" marB="27731" anchor="ctr">
                    <a:lnL>
                      <a:noFill/>
                    </a:lnL>
                    <a:lnR>
                      <a:noFill/>
                    </a:lnR>
                    <a:lnT>
                      <a:noFill/>
                    </a:lnT>
                    <a:lnB>
                      <a:noFill/>
                    </a:lnB>
                    <a:noFill/>
                  </a:tcPr>
                </a:tc>
                <a:tc>
                  <a:txBody>
                    <a:bodyPr/>
                    <a:lstStyle/>
                    <a:p>
                      <a:pPr algn="l" fontAlgn="ctr">
                        <a:buNone/>
                      </a:pPr>
                      <a:r>
                        <a:rPr lang="tr-TR" sz="1400" b="1" i="0" u="none" strike="noStrike" dirty="0">
                          <a:solidFill>
                            <a:schemeClr val="accent2"/>
                          </a:solidFill>
                          <a:effectLst/>
                          <a:latin typeface="Arial" panose="020B0604020202020204" pitchFamily="34" charset="0"/>
                        </a:rPr>
                        <a:t>Çözüm Odaklı Yeniden Çerçeveleme</a:t>
                      </a:r>
                    </a:p>
                  </a:txBody>
                  <a:tcPr marL="55462" marR="55462" marT="27731" marB="27731" anchor="ctr">
                    <a:lnL>
                      <a:noFill/>
                    </a:lnL>
                    <a:lnR>
                      <a:noFill/>
                    </a:lnR>
                    <a:lnT>
                      <a:noFill/>
                    </a:lnT>
                    <a:lnB>
                      <a:noFill/>
                    </a:lnB>
                    <a:noFill/>
                  </a:tcPr>
                </a:tc>
                <a:extLst>
                  <a:ext uri="{0D108BD9-81ED-4DB2-BD59-A6C34878D82A}">
                    <a16:rowId xmlns:a16="http://schemas.microsoft.com/office/drawing/2014/main" xmlns="" val="1368240590"/>
                  </a:ext>
                </a:extLst>
              </a:tr>
              <a:tr h="611271">
                <a:tc>
                  <a:txBody>
                    <a:bodyPr/>
                    <a:lstStyle/>
                    <a:p>
                      <a:pPr algn="l" fontAlgn="ctr">
                        <a:buNone/>
                      </a:pPr>
                      <a:r>
                        <a:rPr lang="tr-TR" sz="1100" b="1" i="0" u="none" strike="noStrike">
                          <a:effectLst/>
                          <a:latin typeface="Arial" panose="020B0604020202020204" pitchFamily="34" charset="0"/>
                        </a:rPr>
                        <a:t>1. Değer Yetersizliği Algısı</a:t>
                      </a:r>
                      <a:endParaRPr lang="tr-TR" sz="1100" b="0" i="0" u="none" strike="noStrike">
                        <a:effectLst/>
                        <a:latin typeface="Arial" panose="020B0604020202020204" pitchFamily="34" charset="0"/>
                      </a:endParaRPr>
                    </a:p>
                  </a:txBody>
                  <a:tcPr marL="55462" marR="55462" marT="27731" marB="27731" anchor="ctr">
                    <a:lnL>
                      <a:noFill/>
                    </a:lnL>
                    <a:lnR>
                      <a:noFill/>
                    </a:lnR>
                    <a:lnT>
                      <a:noFill/>
                    </a:lnT>
                    <a:lnB>
                      <a:noFill/>
                    </a:lnB>
                    <a:noFill/>
                  </a:tcPr>
                </a:tc>
                <a:tc>
                  <a:txBody>
                    <a:bodyPr/>
                    <a:lstStyle/>
                    <a:p>
                      <a:pPr algn="l" fontAlgn="ctr">
                        <a:buNone/>
                      </a:pPr>
                      <a:r>
                        <a:rPr lang="tr-TR" sz="1100" b="0" i="0" u="none" strike="noStrike">
                          <a:effectLst/>
                          <a:latin typeface="Arial" panose="020B0604020202020204" pitchFamily="34" charset="0"/>
                        </a:rPr>
                        <a:t>“Size değer verildiğini hissettiğiniz anlar oldu mu? Bu durumun dışında, ne zaman katkınız fark edildi?”</a:t>
                      </a:r>
                    </a:p>
                  </a:txBody>
                  <a:tcPr marL="55462" marR="55462" marT="27731" marB="27731" anchor="ctr">
                    <a:lnL>
                      <a:noFill/>
                    </a:lnL>
                    <a:lnR>
                      <a:noFill/>
                    </a:lnR>
                    <a:lnT>
                      <a:noFill/>
                    </a:lnT>
                    <a:lnB>
                      <a:noFill/>
                    </a:lnB>
                    <a:noFill/>
                  </a:tcPr>
                </a:tc>
                <a:extLst>
                  <a:ext uri="{0D108BD9-81ED-4DB2-BD59-A6C34878D82A}">
                    <a16:rowId xmlns:a16="http://schemas.microsoft.com/office/drawing/2014/main" xmlns="" val="28723605"/>
                  </a:ext>
                </a:extLst>
              </a:tr>
              <a:tr h="611271">
                <a:tc>
                  <a:txBody>
                    <a:bodyPr/>
                    <a:lstStyle/>
                    <a:p>
                      <a:pPr algn="l" fontAlgn="ctr">
                        <a:buNone/>
                      </a:pPr>
                      <a:r>
                        <a:rPr lang="tr-TR" sz="1100" b="1" i="0" u="none" strike="noStrike">
                          <a:effectLst/>
                          <a:latin typeface="Arial" panose="020B0604020202020204" pitchFamily="34" charset="0"/>
                        </a:rPr>
                        <a:t>2. İftira / Yanlış Negatif Bilgi</a:t>
                      </a:r>
                      <a:endParaRPr lang="tr-TR" sz="1100" b="0" i="0" u="none" strike="noStrike">
                        <a:effectLst/>
                        <a:latin typeface="Arial" panose="020B0604020202020204" pitchFamily="34" charset="0"/>
                      </a:endParaRPr>
                    </a:p>
                  </a:txBody>
                  <a:tcPr marL="55462" marR="55462" marT="27731" marB="27731" anchor="ctr">
                    <a:lnL>
                      <a:noFill/>
                    </a:lnL>
                    <a:lnR>
                      <a:noFill/>
                    </a:lnR>
                    <a:lnT>
                      <a:noFill/>
                    </a:lnT>
                    <a:lnB>
                      <a:noFill/>
                    </a:lnB>
                    <a:noFill/>
                  </a:tcPr>
                </a:tc>
                <a:tc>
                  <a:txBody>
                    <a:bodyPr/>
                    <a:lstStyle/>
                    <a:p>
                      <a:pPr algn="l" fontAlgn="ctr">
                        <a:buNone/>
                      </a:pPr>
                      <a:r>
                        <a:rPr lang="tr-TR" sz="1100" b="0" i="0" u="none" strike="noStrike">
                          <a:effectLst/>
                          <a:latin typeface="Arial" panose="020B0604020202020204" pitchFamily="34" charset="0"/>
                        </a:rPr>
                        <a:t>“Sizi iyi tanıyan biri, bu duruma nasıl tepki verir? Gerçek sizi bilenlerin desteğinden nasıl yararlanabilirsiniz?”</a:t>
                      </a:r>
                    </a:p>
                  </a:txBody>
                  <a:tcPr marL="55462" marR="55462" marT="27731" marB="27731" anchor="ctr">
                    <a:lnL>
                      <a:noFill/>
                    </a:lnL>
                    <a:lnR>
                      <a:noFill/>
                    </a:lnR>
                    <a:lnT>
                      <a:noFill/>
                    </a:lnT>
                    <a:lnB>
                      <a:noFill/>
                    </a:lnB>
                    <a:noFill/>
                  </a:tcPr>
                </a:tc>
                <a:extLst>
                  <a:ext uri="{0D108BD9-81ED-4DB2-BD59-A6C34878D82A}">
                    <a16:rowId xmlns:a16="http://schemas.microsoft.com/office/drawing/2014/main" xmlns="" val="2109338100"/>
                  </a:ext>
                </a:extLst>
              </a:tr>
              <a:tr h="611271">
                <a:tc>
                  <a:txBody>
                    <a:bodyPr/>
                    <a:lstStyle/>
                    <a:p>
                      <a:pPr algn="l" fontAlgn="ctr">
                        <a:buNone/>
                      </a:pPr>
                      <a:r>
                        <a:rPr lang="tr-TR" sz="1100" b="1" i="0" u="none" strike="noStrike">
                          <a:effectLst/>
                          <a:latin typeface="Arial" panose="020B0604020202020204" pitchFamily="34" charset="0"/>
                        </a:rPr>
                        <a:t>3. Rahatsız Edici Durumlar</a:t>
                      </a:r>
                      <a:endParaRPr lang="tr-TR" sz="1100" b="0" i="0" u="none" strike="noStrike">
                        <a:effectLst/>
                        <a:latin typeface="Arial" panose="020B0604020202020204" pitchFamily="34" charset="0"/>
                      </a:endParaRPr>
                    </a:p>
                  </a:txBody>
                  <a:tcPr marL="55462" marR="55462" marT="27731" marB="27731" anchor="ctr">
                    <a:lnL>
                      <a:noFill/>
                    </a:lnL>
                    <a:lnR>
                      <a:noFill/>
                    </a:lnR>
                    <a:lnT>
                      <a:noFill/>
                    </a:lnT>
                    <a:lnB>
                      <a:noFill/>
                    </a:lnB>
                    <a:noFill/>
                  </a:tcPr>
                </a:tc>
                <a:tc>
                  <a:txBody>
                    <a:bodyPr/>
                    <a:lstStyle/>
                    <a:p>
                      <a:pPr algn="l" fontAlgn="ctr">
                        <a:buNone/>
                      </a:pPr>
                      <a:r>
                        <a:rPr lang="tr-TR" sz="1100" b="0" i="0" u="none" strike="noStrike">
                          <a:effectLst/>
                          <a:latin typeface="Arial" panose="020B0604020202020204" pitchFamily="34" charset="0"/>
                        </a:rPr>
                        <a:t>“Bu gibi durumlarda daha az rahatsız olduğunuz bir örnek var mı? O durumda neler farklıydı?”</a:t>
                      </a:r>
                    </a:p>
                  </a:txBody>
                  <a:tcPr marL="55462" marR="55462" marT="27731" marB="27731" anchor="ctr">
                    <a:lnL>
                      <a:noFill/>
                    </a:lnL>
                    <a:lnR>
                      <a:noFill/>
                    </a:lnR>
                    <a:lnT>
                      <a:noFill/>
                    </a:lnT>
                    <a:lnB>
                      <a:noFill/>
                    </a:lnB>
                    <a:noFill/>
                  </a:tcPr>
                </a:tc>
                <a:extLst>
                  <a:ext uri="{0D108BD9-81ED-4DB2-BD59-A6C34878D82A}">
                    <a16:rowId xmlns:a16="http://schemas.microsoft.com/office/drawing/2014/main" xmlns="" val="2466870938"/>
                  </a:ext>
                </a:extLst>
              </a:tr>
              <a:tr h="611271">
                <a:tc>
                  <a:txBody>
                    <a:bodyPr/>
                    <a:lstStyle/>
                    <a:p>
                      <a:pPr algn="l" fontAlgn="ctr">
                        <a:buNone/>
                      </a:pPr>
                      <a:r>
                        <a:rPr lang="tr-TR" sz="1100" b="1" i="0" u="none" strike="noStrike">
                          <a:effectLst/>
                          <a:latin typeface="Arial" panose="020B0604020202020204" pitchFamily="34" charset="0"/>
                        </a:rPr>
                        <a:t>4. Hüsran</a:t>
                      </a:r>
                      <a:endParaRPr lang="tr-TR" sz="1100" b="0" i="0" u="none" strike="noStrike">
                        <a:effectLst/>
                        <a:latin typeface="Arial" panose="020B0604020202020204" pitchFamily="34" charset="0"/>
                      </a:endParaRPr>
                    </a:p>
                  </a:txBody>
                  <a:tcPr marL="55462" marR="55462" marT="27731" marB="27731" anchor="ctr">
                    <a:lnL>
                      <a:noFill/>
                    </a:lnL>
                    <a:lnR>
                      <a:noFill/>
                    </a:lnR>
                    <a:lnT>
                      <a:noFill/>
                    </a:lnT>
                    <a:lnB>
                      <a:noFill/>
                    </a:lnB>
                    <a:noFill/>
                  </a:tcPr>
                </a:tc>
                <a:tc>
                  <a:txBody>
                    <a:bodyPr/>
                    <a:lstStyle/>
                    <a:p>
                      <a:pPr algn="l" fontAlgn="ctr">
                        <a:buNone/>
                      </a:pPr>
                      <a:r>
                        <a:rPr lang="tr-TR" sz="1100" b="0" i="0" u="none" strike="noStrike">
                          <a:effectLst/>
                          <a:latin typeface="Arial" panose="020B0604020202020204" pitchFamily="34" charset="0"/>
                        </a:rPr>
                        <a:t>“Hedefinize ulaşamadığınızda bile ilerlemenizi sürdürdüğünüz zamanları hatırlıyor musunuz? O zaman hangi becerileriniz işe yaramıştı?”</a:t>
                      </a:r>
                    </a:p>
                  </a:txBody>
                  <a:tcPr marL="55462" marR="55462" marT="27731" marB="27731" anchor="ctr">
                    <a:lnL>
                      <a:noFill/>
                    </a:lnL>
                    <a:lnR>
                      <a:noFill/>
                    </a:lnR>
                    <a:lnT>
                      <a:noFill/>
                    </a:lnT>
                    <a:lnB>
                      <a:noFill/>
                    </a:lnB>
                    <a:noFill/>
                  </a:tcPr>
                </a:tc>
                <a:extLst>
                  <a:ext uri="{0D108BD9-81ED-4DB2-BD59-A6C34878D82A}">
                    <a16:rowId xmlns:a16="http://schemas.microsoft.com/office/drawing/2014/main" xmlns="" val="2794940042"/>
                  </a:ext>
                </a:extLst>
              </a:tr>
              <a:tr h="591749">
                <a:tc>
                  <a:txBody>
                    <a:bodyPr/>
                    <a:lstStyle/>
                    <a:p>
                      <a:pPr algn="l" fontAlgn="ctr">
                        <a:buNone/>
                      </a:pPr>
                      <a:r>
                        <a:rPr lang="tr-TR" sz="1100" b="1" i="0" u="none" strike="noStrike">
                          <a:effectLst/>
                          <a:latin typeface="Arial" panose="020B0604020202020204" pitchFamily="34" charset="0"/>
                        </a:rPr>
                        <a:t>5. Hedef Engellemesi</a:t>
                      </a:r>
                      <a:endParaRPr lang="tr-TR" sz="1100" b="0" i="0" u="none" strike="noStrike">
                        <a:effectLst/>
                        <a:latin typeface="Arial" panose="020B0604020202020204" pitchFamily="34" charset="0"/>
                      </a:endParaRPr>
                    </a:p>
                  </a:txBody>
                  <a:tcPr marL="55462" marR="55462" marT="27731" marB="27731" anchor="ctr">
                    <a:lnL>
                      <a:noFill/>
                    </a:lnL>
                    <a:lnR>
                      <a:noFill/>
                    </a:lnR>
                    <a:lnT>
                      <a:noFill/>
                    </a:lnT>
                    <a:lnB>
                      <a:noFill/>
                    </a:lnB>
                    <a:noFill/>
                  </a:tcPr>
                </a:tc>
                <a:tc>
                  <a:txBody>
                    <a:bodyPr/>
                    <a:lstStyle/>
                    <a:p>
                      <a:pPr algn="l" fontAlgn="ctr">
                        <a:buNone/>
                      </a:pPr>
                      <a:r>
                        <a:rPr lang="tr-TR" sz="1100" b="0" i="0" u="none" strike="noStrike">
                          <a:effectLst/>
                          <a:latin typeface="Arial" panose="020B0604020202020204" pitchFamily="34" charset="0"/>
                        </a:rPr>
                        <a:t>“Engelleme yaşadığınız halde ilerlemeye devam edebildiğiniz bir örnek paylaşır mısınız?”</a:t>
                      </a:r>
                    </a:p>
                  </a:txBody>
                  <a:tcPr marL="55462" marR="55462" marT="27731" marB="27731" anchor="ctr">
                    <a:lnL>
                      <a:noFill/>
                    </a:lnL>
                    <a:lnR>
                      <a:noFill/>
                    </a:lnR>
                    <a:lnT>
                      <a:noFill/>
                    </a:lnT>
                    <a:lnB>
                      <a:noFill/>
                    </a:lnB>
                    <a:noFill/>
                  </a:tcPr>
                </a:tc>
                <a:extLst>
                  <a:ext uri="{0D108BD9-81ED-4DB2-BD59-A6C34878D82A}">
                    <a16:rowId xmlns:a16="http://schemas.microsoft.com/office/drawing/2014/main" xmlns="" val="1157192196"/>
                  </a:ext>
                </a:extLst>
              </a:tr>
              <a:tr h="611271">
                <a:tc>
                  <a:txBody>
                    <a:bodyPr/>
                    <a:lstStyle/>
                    <a:p>
                      <a:pPr algn="l" fontAlgn="ctr">
                        <a:buNone/>
                      </a:pPr>
                      <a:r>
                        <a:rPr lang="tr-TR" sz="1100" b="1" i="0" u="none" strike="noStrike" dirty="0">
                          <a:effectLst/>
                          <a:latin typeface="Arial" panose="020B0604020202020204" pitchFamily="34" charset="0"/>
                        </a:rPr>
                        <a:t>6. Çalışan Saldırganlığı</a:t>
                      </a:r>
                      <a:endParaRPr lang="tr-TR" sz="1100" b="0" i="0" u="none" strike="noStrike" dirty="0">
                        <a:effectLst/>
                        <a:latin typeface="Arial" panose="020B0604020202020204" pitchFamily="34" charset="0"/>
                      </a:endParaRPr>
                    </a:p>
                  </a:txBody>
                  <a:tcPr marL="55462" marR="55462" marT="27731" marB="27731" anchor="ctr">
                    <a:lnL>
                      <a:noFill/>
                    </a:lnL>
                    <a:lnR>
                      <a:noFill/>
                    </a:lnR>
                    <a:lnT>
                      <a:noFill/>
                    </a:lnT>
                    <a:lnB>
                      <a:noFill/>
                    </a:lnB>
                    <a:noFill/>
                  </a:tcPr>
                </a:tc>
                <a:tc>
                  <a:txBody>
                    <a:bodyPr/>
                    <a:lstStyle/>
                    <a:p>
                      <a:pPr algn="l" fontAlgn="ctr">
                        <a:buNone/>
                      </a:pPr>
                      <a:r>
                        <a:rPr lang="tr-TR" sz="1100" b="0" i="0" u="none" strike="noStrike" dirty="0">
                          <a:effectLst/>
                          <a:latin typeface="Arial" panose="020B0604020202020204" pitchFamily="34" charset="0"/>
                        </a:rPr>
                        <a:t>“Zor danışan durumlarını başarıyla yönettiğiniz bir zaman var mıydı? O anda neyi farklı yaptınız?”</a:t>
                      </a:r>
                    </a:p>
                  </a:txBody>
                  <a:tcPr marL="55462" marR="55462" marT="27731" marB="27731" anchor="ctr">
                    <a:lnL>
                      <a:noFill/>
                    </a:lnL>
                    <a:lnR>
                      <a:noFill/>
                    </a:lnR>
                    <a:lnT>
                      <a:noFill/>
                    </a:lnT>
                    <a:lnB>
                      <a:noFill/>
                    </a:lnB>
                    <a:noFill/>
                  </a:tcPr>
                </a:tc>
                <a:extLst>
                  <a:ext uri="{0D108BD9-81ED-4DB2-BD59-A6C34878D82A}">
                    <a16:rowId xmlns:a16="http://schemas.microsoft.com/office/drawing/2014/main" xmlns="" val="3011049032"/>
                  </a:ext>
                </a:extLst>
              </a:tr>
              <a:tr h="434942">
                <a:tc>
                  <a:txBody>
                    <a:bodyPr/>
                    <a:lstStyle/>
                    <a:p>
                      <a:pPr algn="l" fontAlgn="ctr">
                        <a:buNone/>
                      </a:pPr>
                      <a:r>
                        <a:rPr lang="tr-TR" sz="1100" b="1" i="0" u="none" strike="noStrike">
                          <a:effectLst/>
                          <a:latin typeface="Arial" panose="020B0604020202020204" pitchFamily="34" charset="0"/>
                        </a:rPr>
                        <a:t>7. Haksızlık Algısı</a:t>
                      </a:r>
                      <a:endParaRPr lang="tr-TR" sz="1100" b="0" i="0" u="none" strike="noStrike">
                        <a:effectLst/>
                        <a:latin typeface="Arial" panose="020B0604020202020204" pitchFamily="34" charset="0"/>
                      </a:endParaRPr>
                    </a:p>
                  </a:txBody>
                  <a:tcPr marL="55462" marR="55462" marT="27731" marB="27731" anchor="ctr">
                    <a:lnL>
                      <a:noFill/>
                    </a:lnL>
                    <a:lnR>
                      <a:noFill/>
                    </a:lnR>
                    <a:lnT>
                      <a:noFill/>
                    </a:lnT>
                    <a:lnB>
                      <a:noFill/>
                    </a:lnB>
                    <a:noFill/>
                  </a:tcPr>
                </a:tc>
                <a:tc>
                  <a:txBody>
                    <a:bodyPr/>
                    <a:lstStyle/>
                    <a:p>
                      <a:pPr algn="l" fontAlgn="ctr">
                        <a:buNone/>
                      </a:pPr>
                      <a:r>
                        <a:rPr lang="tr-TR" sz="1100" b="0" i="0" u="none" strike="noStrike" dirty="0">
                          <a:effectLst/>
                          <a:latin typeface="Arial" panose="020B0604020202020204" pitchFamily="34" charset="0"/>
                        </a:rPr>
                        <a:t>“Sizce adil ortamlar nasıl inşa edilir? Küçük bir adımla bu ortama katkınız ne olabilir?”</a:t>
                      </a:r>
                    </a:p>
                  </a:txBody>
                  <a:tcPr marL="55462" marR="55462" marT="27731" marB="27731" anchor="ctr">
                    <a:lnL>
                      <a:noFill/>
                    </a:lnL>
                    <a:lnR>
                      <a:noFill/>
                    </a:lnR>
                    <a:lnT>
                      <a:noFill/>
                    </a:lnT>
                    <a:lnB>
                      <a:noFill/>
                    </a:lnB>
                    <a:noFill/>
                  </a:tcPr>
                </a:tc>
                <a:extLst>
                  <a:ext uri="{0D108BD9-81ED-4DB2-BD59-A6C34878D82A}">
                    <a16:rowId xmlns:a16="http://schemas.microsoft.com/office/drawing/2014/main" xmlns="" val="3102889668"/>
                  </a:ext>
                </a:extLst>
              </a:tr>
            </a:tbl>
          </a:graphicData>
        </a:graphic>
      </p:graphicFrame>
      <p:sp>
        <p:nvSpPr>
          <p:cNvPr id="3" name="Veri Yer Tutucusu 2">
            <a:extLst>
              <a:ext uri="{FF2B5EF4-FFF2-40B4-BE49-F238E27FC236}">
                <a16:creationId xmlns:a16="http://schemas.microsoft.com/office/drawing/2014/main" xmlns="" id="{5CE4023E-8164-F62A-FDE1-82F2AF9C71BC}"/>
              </a:ext>
            </a:extLst>
          </p:cNvPr>
          <p:cNvSpPr>
            <a:spLocks noGrp="1"/>
          </p:cNvSpPr>
          <p:nvPr>
            <p:ph type="dt" sz="half" idx="10"/>
          </p:nvPr>
        </p:nvSpPr>
        <p:spPr/>
        <p:txBody>
          <a:bodyPr/>
          <a:lstStyle/>
          <a:p>
            <a:fld id="{3C5064F6-FE7E-4D5D-A949-FBB8ADBEDBC6}" type="datetime1">
              <a:rPr lang="en-US" smtClean="0"/>
              <a:t>5/16/2025</a:t>
            </a:fld>
            <a:endParaRPr lang="en-US"/>
          </a:p>
        </p:txBody>
      </p:sp>
      <p:sp>
        <p:nvSpPr>
          <p:cNvPr id="5" name="Slayt Numarası Yer Tutucusu 4">
            <a:extLst>
              <a:ext uri="{FF2B5EF4-FFF2-40B4-BE49-F238E27FC236}">
                <a16:creationId xmlns:a16="http://schemas.microsoft.com/office/drawing/2014/main" xmlns="" id="{E367CBC4-D9E5-DF5F-7AC6-A8F95F422F43}"/>
              </a:ext>
            </a:extLst>
          </p:cNvPr>
          <p:cNvSpPr>
            <a:spLocks noGrp="1"/>
          </p:cNvSpPr>
          <p:nvPr>
            <p:ph type="sldNum" sz="quarter" idx="12"/>
          </p:nvPr>
        </p:nvSpPr>
        <p:spPr/>
        <p:txBody>
          <a:bodyPr/>
          <a:lstStyle/>
          <a:p>
            <a:fld id="{C1FF6DA9-008F-8B48-92A6-B652298478BF}" type="slidenum">
              <a:rPr lang="en-US" smtClean="0"/>
              <a:t>29</a:t>
            </a:fld>
            <a:endParaRPr lang="en-US"/>
          </a:p>
        </p:txBody>
      </p:sp>
      <p:pic>
        <p:nvPicPr>
          <p:cNvPr id="6" name="Resim 5">
            <a:extLst>
              <a:ext uri="{FF2B5EF4-FFF2-40B4-BE49-F238E27FC236}">
                <a16:creationId xmlns:a16="http://schemas.microsoft.com/office/drawing/2014/main" xmlns="" id="{0E4E1ECA-B854-A4AE-882F-A5A4270975E3}"/>
              </a:ext>
            </a:extLst>
          </p:cNvPr>
          <p:cNvPicPr>
            <a:picLocks noChangeAspect="1"/>
          </p:cNvPicPr>
          <p:nvPr/>
        </p:nvPicPr>
        <p:blipFill>
          <a:blip r:embed="rId2"/>
          <a:srcRect l="51609" t="5574"/>
          <a:stretch/>
        </p:blipFill>
        <p:spPr>
          <a:xfrm>
            <a:off x="7256773" y="139628"/>
            <a:ext cx="1884941" cy="1743973"/>
          </a:xfrm>
          <a:prstGeom prst="rect">
            <a:avLst/>
          </a:prstGeom>
        </p:spPr>
      </p:pic>
    </p:spTree>
    <p:extLst>
      <p:ext uri="{BB962C8B-B14F-4D97-AF65-F5344CB8AC3E}">
        <p14:creationId xmlns:p14="http://schemas.microsoft.com/office/powerpoint/2010/main" val="19954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xmlns="" id="{32AEEBC8-9D30-42EF-95F2-386C2653FB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 line">
            <a:extLst>
              <a:ext uri="{FF2B5EF4-FFF2-40B4-BE49-F238E27FC236}">
                <a16:creationId xmlns:a16="http://schemas.microsoft.com/office/drawing/2014/main" xmlns="" id="{2E92FA66-67D7-4CB4-94D3-E643A9AD4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480309" y="1227582"/>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0605465C-0080-A5F8-9C60-6E5C32476D42}"/>
              </a:ext>
            </a:extLst>
          </p:cNvPr>
          <p:cNvSpPr/>
          <p:nvPr/>
        </p:nvSpPr>
        <p:spPr>
          <a:xfrm>
            <a:off x="3490721" y="502920"/>
            <a:ext cx="5170932" cy="1463040"/>
          </a:xfrm>
          <a:prstGeom prst="ellipse">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900" dirty="0">
                <a:solidFill>
                  <a:schemeClr val="tx1"/>
                </a:solidFill>
              </a:rPr>
              <a:t>BUÜ YÖNETİCİLERİNİN ÇÖZÜM ODAKLI LİDERLİK BECERİLERİ DÜZEYLERİ</a:t>
            </a:r>
          </a:p>
        </p:txBody>
      </p:sp>
      <p:pic>
        <p:nvPicPr>
          <p:cNvPr id="4" name="İçerik Yer Tutucusu 3" descr="metin, ekran görüntüsü, dikdörtgen, diyagram içeren bir resim&#10;&#10;Yapay zeka tarafından oluşturulan içerik yanlış olabilir.">
            <a:extLst>
              <a:ext uri="{FF2B5EF4-FFF2-40B4-BE49-F238E27FC236}">
                <a16:creationId xmlns:a16="http://schemas.microsoft.com/office/drawing/2014/main" xmlns="" id="{02D6487A-9C94-334B-7D29-3BF4BF0722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197766" y="2290936"/>
            <a:ext cx="6739324" cy="3959352"/>
          </a:xfrm>
          <a:prstGeom prst="rect">
            <a:avLst/>
          </a:prstGeom>
          <a:noFill/>
        </p:spPr>
      </p:pic>
      <p:sp>
        <p:nvSpPr>
          <p:cNvPr id="5" name="Veri Yer Tutucusu 4">
            <a:extLst>
              <a:ext uri="{FF2B5EF4-FFF2-40B4-BE49-F238E27FC236}">
                <a16:creationId xmlns:a16="http://schemas.microsoft.com/office/drawing/2014/main" xmlns="" id="{15BEB3F0-C519-6466-158D-42CA782524AC}"/>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defTabSz="914400">
              <a:spcAft>
                <a:spcPts val="600"/>
              </a:spcAft>
            </a:pPr>
            <a:fld id="{BC37239C-3408-43F1-8C06-D7A8DD851282}" type="datetime1">
              <a:rPr lang="en-US" smtClean="0"/>
              <a:pPr defTabSz="914400">
                <a:spcAft>
                  <a:spcPts val="600"/>
                </a:spcAft>
              </a:pPr>
              <a:t>5/16/2025</a:t>
            </a:fld>
            <a:endParaRPr lang="en-US"/>
          </a:p>
        </p:txBody>
      </p:sp>
      <p:sp>
        <p:nvSpPr>
          <p:cNvPr id="6" name="Slayt Numarası Yer Tutucusu 5">
            <a:extLst>
              <a:ext uri="{FF2B5EF4-FFF2-40B4-BE49-F238E27FC236}">
                <a16:creationId xmlns:a16="http://schemas.microsoft.com/office/drawing/2014/main" xmlns="" id="{74E6CDBB-A4D4-C355-15E7-62097B32FA8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C1FF6DA9-008F-8B48-92A6-B652298478BF}" type="slidenum">
              <a:rPr lang="en-US" smtClean="0"/>
              <a:pPr defTabSz="914400">
                <a:spcAft>
                  <a:spcPts val="600"/>
                </a:spcAft>
              </a:pPr>
              <a:t>3</a:t>
            </a:fld>
            <a:endParaRPr lang="en-US"/>
          </a:p>
        </p:txBody>
      </p:sp>
      <p:sp>
        <p:nvSpPr>
          <p:cNvPr id="8" name="Dikdörtgen 7">
            <a:extLst>
              <a:ext uri="{FF2B5EF4-FFF2-40B4-BE49-F238E27FC236}">
                <a16:creationId xmlns:a16="http://schemas.microsoft.com/office/drawing/2014/main" xmlns="" id="{81450DDD-D2FA-BA06-4A41-3453EDCF8CDE}"/>
              </a:ext>
            </a:extLst>
          </p:cNvPr>
          <p:cNvSpPr/>
          <p:nvPr/>
        </p:nvSpPr>
        <p:spPr>
          <a:xfrm>
            <a:off x="6721814" y="4519350"/>
            <a:ext cx="749030" cy="14591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tr-TR" b="1">
              <a:ln/>
              <a:solidFill>
                <a:schemeClr val="accent3"/>
              </a:solidFill>
            </a:endParaRPr>
          </a:p>
        </p:txBody>
      </p:sp>
      <p:sp>
        <p:nvSpPr>
          <p:cNvPr id="10" name="Dikdörtgen 9">
            <a:extLst>
              <a:ext uri="{FF2B5EF4-FFF2-40B4-BE49-F238E27FC236}">
                <a16:creationId xmlns:a16="http://schemas.microsoft.com/office/drawing/2014/main" xmlns="" id="{29B9E145-5FD4-7907-7E80-54A8F4BB9FEB}"/>
              </a:ext>
            </a:extLst>
          </p:cNvPr>
          <p:cNvSpPr/>
          <p:nvPr/>
        </p:nvSpPr>
        <p:spPr>
          <a:xfrm>
            <a:off x="3948593" y="4373435"/>
            <a:ext cx="749030" cy="14591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2" name="Ok: Aşağı 11">
            <a:extLst>
              <a:ext uri="{FF2B5EF4-FFF2-40B4-BE49-F238E27FC236}">
                <a16:creationId xmlns:a16="http://schemas.microsoft.com/office/drawing/2014/main" xmlns="" id="{4DAC88E5-DCDC-CA2D-4DE5-7BDC3B259789}"/>
              </a:ext>
            </a:extLst>
          </p:cNvPr>
          <p:cNvSpPr/>
          <p:nvPr/>
        </p:nvSpPr>
        <p:spPr>
          <a:xfrm>
            <a:off x="4181638" y="2939796"/>
            <a:ext cx="282939" cy="978408"/>
          </a:xfrm>
          <a:prstGeom prst="downArrow">
            <a:avLst>
              <a:gd name="adj1" fmla="val 77800"/>
              <a:gd name="adj2"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4" name="Ok: Aşağı 13">
            <a:extLst>
              <a:ext uri="{FF2B5EF4-FFF2-40B4-BE49-F238E27FC236}">
                <a16:creationId xmlns:a16="http://schemas.microsoft.com/office/drawing/2014/main" xmlns="" id="{37F6CC9E-97A1-46CC-51B2-36ABC1E57B05}"/>
              </a:ext>
            </a:extLst>
          </p:cNvPr>
          <p:cNvSpPr/>
          <p:nvPr/>
        </p:nvSpPr>
        <p:spPr>
          <a:xfrm>
            <a:off x="6919348" y="3087329"/>
            <a:ext cx="353961" cy="978408"/>
          </a:xfrm>
          <a:prstGeom prst="downArrow">
            <a:avLst>
              <a:gd name="adj1" fmla="val 72222"/>
              <a:gd name="adj2" fmla="val 5000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15943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BCED4D40-4B67-4331-AC48-79B82B4A47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4B49D743-0202-8636-ECB8-A05B2BEF2996}"/>
              </a:ext>
            </a:extLst>
          </p:cNvPr>
          <p:cNvSpPr>
            <a:spLocks noGrp="1"/>
          </p:cNvSpPr>
          <p:nvPr>
            <p:ph type="title"/>
          </p:nvPr>
        </p:nvSpPr>
        <p:spPr>
          <a:xfrm>
            <a:off x="479160" y="417576"/>
            <a:ext cx="8182230" cy="1249394"/>
          </a:xfrm>
        </p:spPr>
        <p:txBody>
          <a:bodyPr vert="horz" lIns="91440" tIns="45720" rIns="91440" bIns="45720" rtlCol="0" anchor="ctr">
            <a:normAutofit/>
          </a:bodyPr>
          <a:lstStyle/>
          <a:p>
            <a:pPr marL="0" marR="0" lvl="0" indent="0" defTabSz="914400" fontAlgn="base">
              <a:lnSpc>
                <a:spcPct val="90000"/>
              </a:lnSpc>
              <a:spcAft>
                <a:spcPct val="0"/>
              </a:spcAft>
              <a:buClrTx/>
              <a:buSzTx/>
              <a:tabLst/>
            </a:pPr>
            <a:r>
              <a:rPr kumimoji="0" lang="en-US" altLang="tr-TR" sz="4000" b="1" i="0" u="none" strike="noStrike" kern="1200" cap="none" normalizeH="0" baseline="0" dirty="0" err="1">
                <a:ln>
                  <a:noFill/>
                </a:ln>
                <a:solidFill>
                  <a:schemeClr val="tx1"/>
                </a:solidFill>
                <a:effectLst/>
                <a:latin typeface="+mj-lt"/>
                <a:ea typeface="+mj-ea"/>
                <a:cs typeface="+mj-cs"/>
              </a:rPr>
              <a:t>Çalışma</a:t>
            </a:r>
            <a:r>
              <a:rPr kumimoji="0" lang="en-US" altLang="tr-TR" sz="4000" b="1" i="0" u="none" strike="noStrike" kern="1200" cap="none" normalizeH="0" baseline="0" dirty="0">
                <a:ln>
                  <a:noFill/>
                </a:ln>
                <a:solidFill>
                  <a:schemeClr val="tx1"/>
                </a:solidFill>
                <a:effectLst/>
                <a:latin typeface="+mj-lt"/>
                <a:ea typeface="+mj-ea"/>
                <a:cs typeface="+mj-cs"/>
              </a:rPr>
              <a:t> </a:t>
            </a:r>
            <a:r>
              <a:rPr kumimoji="0" lang="en-US" altLang="tr-TR" sz="4000" b="1" i="0" u="none" strike="noStrike" kern="1200" cap="none" normalizeH="0" baseline="0" dirty="0" err="1">
                <a:ln>
                  <a:noFill/>
                </a:ln>
                <a:solidFill>
                  <a:schemeClr val="tx1"/>
                </a:solidFill>
                <a:effectLst/>
                <a:latin typeface="+mj-lt"/>
                <a:ea typeface="+mj-ea"/>
                <a:cs typeface="+mj-cs"/>
              </a:rPr>
              <a:t>Ortamında</a:t>
            </a:r>
            <a:r>
              <a:rPr kumimoji="0" lang="en-US" altLang="tr-TR" sz="4000" b="1" i="0" u="none" strike="noStrike" kern="1200" cap="none" normalizeH="0" baseline="0" dirty="0">
                <a:ln>
                  <a:noFill/>
                </a:ln>
                <a:solidFill>
                  <a:schemeClr val="tx1"/>
                </a:solidFill>
                <a:effectLst/>
                <a:latin typeface="+mj-lt"/>
                <a:ea typeface="+mj-ea"/>
                <a:cs typeface="+mj-cs"/>
              </a:rPr>
              <a:t> </a:t>
            </a:r>
            <a:r>
              <a:rPr kumimoji="0" lang="en-US" altLang="tr-TR" sz="4000" b="1" i="0" u="none" strike="noStrike" kern="1200" cap="none" normalizeH="0" baseline="0" dirty="0" err="1">
                <a:ln>
                  <a:noFill/>
                </a:ln>
                <a:solidFill>
                  <a:schemeClr val="tx1"/>
                </a:solidFill>
                <a:effectLst/>
                <a:latin typeface="+mj-lt"/>
                <a:ea typeface="+mj-ea"/>
                <a:cs typeface="+mj-cs"/>
              </a:rPr>
              <a:t>Öfkenin</a:t>
            </a:r>
            <a:r>
              <a:rPr kumimoji="0" lang="en-US" altLang="tr-TR" sz="4000" b="1" i="0" u="none" strike="noStrike" kern="1200" cap="none" normalizeH="0" baseline="0" dirty="0">
                <a:ln>
                  <a:noFill/>
                </a:ln>
                <a:solidFill>
                  <a:schemeClr val="tx1"/>
                </a:solidFill>
                <a:effectLst/>
                <a:latin typeface="+mj-lt"/>
                <a:ea typeface="+mj-ea"/>
                <a:cs typeface="+mj-cs"/>
              </a:rPr>
              <a:t> </a:t>
            </a:r>
            <a:r>
              <a:rPr kumimoji="0" lang="en-US" altLang="tr-TR" sz="4000" b="1" i="0" u="none" strike="noStrike" kern="1200" cap="none" normalizeH="0" baseline="0" dirty="0" err="1">
                <a:ln>
                  <a:noFill/>
                </a:ln>
                <a:solidFill>
                  <a:srgbClr val="FF0000"/>
                </a:solidFill>
                <a:effectLst/>
                <a:latin typeface="+mj-lt"/>
                <a:ea typeface="+mj-ea"/>
                <a:cs typeface="+mj-cs"/>
              </a:rPr>
              <a:t>Türlerine</a:t>
            </a:r>
            <a:r>
              <a:rPr kumimoji="0" lang="en-US" altLang="tr-TR" sz="4000" b="1" i="0" u="none" strike="noStrike" kern="1200" cap="none" normalizeH="0" baseline="0" dirty="0">
                <a:ln>
                  <a:noFill/>
                </a:ln>
                <a:solidFill>
                  <a:schemeClr val="tx1"/>
                </a:solidFill>
                <a:effectLst/>
                <a:latin typeface="+mj-lt"/>
                <a:ea typeface="+mj-ea"/>
                <a:cs typeface="+mj-cs"/>
              </a:rPr>
              <a:t> </a:t>
            </a:r>
            <a:r>
              <a:rPr kumimoji="0" lang="en-US" altLang="tr-TR" sz="4000" b="1" i="0" u="none" strike="noStrike" kern="1200" cap="none" normalizeH="0" baseline="0" dirty="0" err="1">
                <a:ln>
                  <a:noFill/>
                </a:ln>
                <a:solidFill>
                  <a:schemeClr val="tx1"/>
                </a:solidFill>
                <a:effectLst/>
                <a:latin typeface="+mj-lt"/>
                <a:ea typeface="+mj-ea"/>
                <a:cs typeface="+mj-cs"/>
              </a:rPr>
              <a:t>Çözüm</a:t>
            </a:r>
            <a:r>
              <a:rPr kumimoji="0" lang="en-US" altLang="tr-TR" sz="4000" b="1" i="0" u="none" strike="noStrike" kern="1200" cap="none" normalizeH="0" baseline="0" dirty="0">
                <a:ln>
                  <a:noFill/>
                </a:ln>
                <a:solidFill>
                  <a:schemeClr val="tx1"/>
                </a:solidFill>
                <a:effectLst/>
                <a:latin typeface="+mj-lt"/>
                <a:ea typeface="+mj-ea"/>
                <a:cs typeface="+mj-cs"/>
              </a:rPr>
              <a:t> </a:t>
            </a:r>
            <a:r>
              <a:rPr kumimoji="0" lang="en-US" altLang="tr-TR" sz="4000" b="1" i="0" u="none" strike="noStrike" kern="1200" cap="none" normalizeH="0" baseline="0" dirty="0" err="1">
                <a:ln>
                  <a:noFill/>
                </a:ln>
                <a:solidFill>
                  <a:schemeClr val="tx1"/>
                </a:solidFill>
                <a:effectLst/>
                <a:latin typeface="+mj-lt"/>
                <a:ea typeface="+mj-ea"/>
                <a:cs typeface="+mj-cs"/>
              </a:rPr>
              <a:t>Odaklı</a:t>
            </a:r>
            <a:r>
              <a:rPr kumimoji="0" lang="en-US" altLang="tr-TR" sz="4000" b="1" i="0" u="none" strike="noStrike" kern="1200" cap="none" normalizeH="0" baseline="0" dirty="0">
                <a:ln>
                  <a:noFill/>
                </a:ln>
                <a:solidFill>
                  <a:schemeClr val="tx1"/>
                </a:solidFill>
                <a:effectLst/>
                <a:latin typeface="+mj-lt"/>
                <a:ea typeface="+mj-ea"/>
                <a:cs typeface="+mj-cs"/>
              </a:rPr>
              <a:t> </a:t>
            </a:r>
            <a:r>
              <a:rPr kumimoji="0" lang="en-US" altLang="tr-TR" sz="4000" b="1" i="0" u="none" strike="noStrike" kern="1200" cap="none" normalizeH="0" baseline="0" dirty="0" err="1">
                <a:ln>
                  <a:noFill/>
                </a:ln>
                <a:solidFill>
                  <a:schemeClr val="tx1"/>
                </a:solidFill>
                <a:effectLst/>
                <a:latin typeface="+mj-lt"/>
                <a:ea typeface="+mj-ea"/>
                <a:cs typeface="+mj-cs"/>
              </a:rPr>
              <a:t>Yaklaşım</a:t>
            </a:r>
            <a:endParaRPr kumimoji="0" lang="en-US" altLang="tr-TR" sz="4000" b="1" i="0" u="none" strike="noStrike" kern="1200" cap="none" normalizeH="0" baseline="0" dirty="0">
              <a:ln>
                <a:noFill/>
              </a:ln>
              <a:solidFill>
                <a:schemeClr val="tx1"/>
              </a:solidFill>
              <a:effectLst/>
              <a:latin typeface="+mj-lt"/>
              <a:ea typeface="+mj-ea"/>
              <a:cs typeface="+mj-cs"/>
            </a:endParaRPr>
          </a:p>
          <a:p>
            <a:pPr marL="0" marR="0" lvl="0" indent="0" defTabSz="914400" fontAlgn="base">
              <a:lnSpc>
                <a:spcPct val="90000"/>
              </a:lnSpc>
              <a:spcAft>
                <a:spcPct val="0"/>
              </a:spcAft>
              <a:buClrTx/>
              <a:buSzTx/>
              <a:tabLst/>
            </a:pPr>
            <a:endParaRPr kumimoji="0" lang="en-US" altLang="tr-TR" sz="4000" b="0" i="0" u="none" strike="noStrike" kern="1200" cap="none" normalizeH="0" baseline="0" dirty="0">
              <a:ln>
                <a:noFill/>
              </a:ln>
              <a:solidFill>
                <a:schemeClr val="tx1"/>
              </a:solidFill>
              <a:effectLst/>
              <a:latin typeface="+mj-lt"/>
              <a:ea typeface="+mj-ea"/>
              <a:cs typeface="+mj-cs"/>
            </a:endParaRPr>
          </a:p>
        </p:txBody>
      </p:sp>
      <p:sp>
        <p:nvSpPr>
          <p:cNvPr id="38" name="sketch line">
            <a:extLst>
              <a:ext uri="{FF2B5EF4-FFF2-40B4-BE49-F238E27FC236}">
                <a16:creationId xmlns:a16="http://schemas.microsoft.com/office/drawing/2014/main" xmlns="" id="{670CEDEF-4F34-412E-84EE-329C1E936A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i Yer Tutucusu 2">
            <a:extLst>
              <a:ext uri="{FF2B5EF4-FFF2-40B4-BE49-F238E27FC236}">
                <a16:creationId xmlns:a16="http://schemas.microsoft.com/office/drawing/2014/main" xmlns="" id="{A72360EF-4E9F-F390-5B2D-70CB9DF4EB1C}"/>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defTabSz="914400">
              <a:spcAft>
                <a:spcPts val="600"/>
              </a:spcAft>
            </a:pPr>
            <a:fld id="{789E6C3A-EF53-46CC-85F4-225CA3E82093}" type="datetime1">
              <a:rPr lang="en-US" smtClean="0"/>
              <a:pPr defTabSz="914400">
                <a:spcAft>
                  <a:spcPts val="600"/>
                </a:spcAft>
              </a:pPr>
              <a:t>5/16/2025</a:t>
            </a:fld>
            <a:endParaRPr lang="en-US"/>
          </a:p>
        </p:txBody>
      </p:sp>
      <p:sp>
        <p:nvSpPr>
          <p:cNvPr id="5" name="Slayt Numarası Yer Tutucusu 4">
            <a:extLst>
              <a:ext uri="{FF2B5EF4-FFF2-40B4-BE49-F238E27FC236}">
                <a16:creationId xmlns:a16="http://schemas.microsoft.com/office/drawing/2014/main" xmlns="" id="{1F363274-175C-7172-1FFE-CCE604499F8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C1FF6DA9-008F-8B48-92A6-B652298478BF}" type="slidenum">
              <a:rPr lang="en-US" smtClean="0"/>
              <a:pPr defTabSz="914400">
                <a:spcAft>
                  <a:spcPts val="600"/>
                </a:spcAft>
              </a:pPr>
              <a:t>30</a:t>
            </a:fld>
            <a:endParaRPr lang="en-US"/>
          </a:p>
        </p:txBody>
      </p:sp>
      <p:graphicFrame>
        <p:nvGraphicFramePr>
          <p:cNvPr id="4" name="İçerik Yer Tutucusu 3">
            <a:extLst>
              <a:ext uri="{FF2B5EF4-FFF2-40B4-BE49-F238E27FC236}">
                <a16:creationId xmlns:a16="http://schemas.microsoft.com/office/drawing/2014/main" xmlns="" id="{F7FF4276-3771-1A83-2811-2CFF2C5F10C7}"/>
              </a:ext>
            </a:extLst>
          </p:cNvPr>
          <p:cNvGraphicFramePr>
            <a:graphicFrameLocks noGrp="1"/>
          </p:cNvGraphicFramePr>
          <p:nvPr>
            <p:ph idx="1"/>
            <p:extLst>
              <p:ext uri="{D42A27DB-BD31-4B8C-83A1-F6EECF244321}">
                <p14:modId xmlns:p14="http://schemas.microsoft.com/office/powerpoint/2010/main" val="463447557"/>
              </p:ext>
            </p:extLst>
          </p:nvPr>
        </p:nvGraphicFramePr>
        <p:xfrm>
          <a:off x="605920" y="2633472"/>
          <a:ext cx="7929874" cy="3586356"/>
        </p:xfrm>
        <a:graphic>
          <a:graphicData uri="http://schemas.openxmlformats.org/drawingml/2006/table">
            <a:tbl>
              <a:tblPr>
                <a:tableStyleId>{8EC20E35-A176-4012-BC5E-935CFFF8708E}</a:tableStyleId>
              </a:tblPr>
              <a:tblGrid>
                <a:gridCol w="3828700">
                  <a:extLst>
                    <a:ext uri="{9D8B030D-6E8A-4147-A177-3AD203B41FA5}">
                      <a16:colId xmlns:a16="http://schemas.microsoft.com/office/drawing/2014/main" xmlns="" val="3198660047"/>
                    </a:ext>
                  </a:extLst>
                </a:gridCol>
                <a:gridCol w="4101174">
                  <a:extLst>
                    <a:ext uri="{9D8B030D-6E8A-4147-A177-3AD203B41FA5}">
                      <a16:colId xmlns:a16="http://schemas.microsoft.com/office/drawing/2014/main" xmlns="" val="1248592295"/>
                    </a:ext>
                  </a:extLst>
                </a:gridCol>
              </a:tblGrid>
              <a:tr h="316540">
                <a:tc>
                  <a:txBody>
                    <a:bodyPr/>
                    <a:lstStyle/>
                    <a:p>
                      <a:r>
                        <a:rPr lang="tr-TR" sz="1400" b="1" dirty="0">
                          <a:solidFill>
                            <a:srgbClr val="FF0000"/>
                          </a:solidFill>
                        </a:rPr>
                        <a:t>Tür / Belirti</a:t>
                      </a:r>
                    </a:p>
                  </a:txBody>
                  <a:tcPr marL="58535" marR="58535" marT="29268" marB="29268" anchor="ctr"/>
                </a:tc>
                <a:tc>
                  <a:txBody>
                    <a:bodyPr/>
                    <a:lstStyle/>
                    <a:p>
                      <a:r>
                        <a:rPr lang="tr-TR" sz="1400" b="1" dirty="0"/>
                        <a:t>Çözüm Odaklı Yeniden Çerçeveleme</a:t>
                      </a:r>
                    </a:p>
                  </a:txBody>
                  <a:tcPr marL="58535" marR="58535" marT="29268" marB="29268" anchor="ctr"/>
                </a:tc>
                <a:extLst>
                  <a:ext uri="{0D108BD9-81ED-4DB2-BD59-A6C34878D82A}">
                    <a16:rowId xmlns:a16="http://schemas.microsoft.com/office/drawing/2014/main" xmlns="" val="1999253347"/>
                  </a:ext>
                </a:extLst>
              </a:tr>
              <a:tr h="615446">
                <a:tc>
                  <a:txBody>
                    <a:bodyPr/>
                    <a:lstStyle/>
                    <a:p>
                      <a:r>
                        <a:rPr lang="tr-TR" sz="1100" b="1"/>
                        <a:t>1. Genel Öfke Hissi</a:t>
                      </a:r>
                      <a:endParaRPr lang="tr-TR" sz="1100"/>
                    </a:p>
                  </a:txBody>
                  <a:tcPr marL="58535" marR="58535" marT="29268" marB="29268" anchor="ctr"/>
                </a:tc>
                <a:tc>
                  <a:txBody>
                    <a:bodyPr/>
                    <a:lstStyle/>
                    <a:p>
                      <a:r>
                        <a:rPr lang="tr-TR" sz="1100" dirty="0"/>
                        <a:t>“Bu duygunun yerine geçmesini istediğiniz başka bir duygu var mı? Bu değişim için şimdiye dek işe yarayan bir yönteminiz oldu mu?”</a:t>
                      </a:r>
                    </a:p>
                  </a:txBody>
                  <a:tcPr marL="58535" marR="58535" marT="29268" marB="29268" anchor="ctr"/>
                </a:tc>
                <a:extLst>
                  <a:ext uri="{0D108BD9-81ED-4DB2-BD59-A6C34878D82A}">
                    <a16:rowId xmlns:a16="http://schemas.microsoft.com/office/drawing/2014/main" xmlns="" val="2020246152"/>
                  </a:ext>
                </a:extLst>
              </a:tr>
              <a:tr h="442395">
                <a:tc>
                  <a:txBody>
                    <a:bodyPr/>
                    <a:lstStyle/>
                    <a:p>
                      <a:r>
                        <a:rPr lang="tr-TR" sz="1100" b="1"/>
                        <a:t>2. Öfke Patlaması / Memnuniyetsizlik</a:t>
                      </a:r>
                      <a:endParaRPr lang="tr-TR" sz="1100"/>
                    </a:p>
                  </a:txBody>
                  <a:tcPr marL="58535" marR="58535" marT="29268" marB="29268" anchor="ctr"/>
                </a:tc>
                <a:tc>
                  <a:txBody>
                    <a:bodyPr/>
                    <a:lstStyle/>
                    <a:p>
                      <a:r>
                        <a:rPr lang="tr-TR" sz="1100"/>
                        <a:t>“Sonrasında kendinizi daha iyi hissettiğiniz bir tepki verdiğiniz oldu mu? O anda ne farklıydı?”</a:t>
                      </a:r>
                    </a:p>
                  </a:txBody>
                  <a:tcPr marL="58535" marR="58535" marT="29268" marB="29268" anchor="ctr"/>
                </a:tc>
                <a:extLst>
                  <a:ext uri="{0D108BD9-81ED-4DB2-BD59-A6C34878D82A}">
                    <a16:rowId xmlns:a16="http://schemas.microsoft.com/office/drawing/2014/main" xmlns="" val="2041350164"/>
                  </a:ext>
                </a:extLst>
              </a:tr>
              <a:tr h="442395">
                <a:tc>
                  <a:txBody>
                    <a:bodyPr/>
                    <a:lstStyle/>
                    <a:p>
                      <a:r>
                        <a:rPr lang="tr-TR" sz="1100" b="1"/>
                        <a:t>3. İçe/Dışa Dönük Öfke</a:t>
                      </a:r>
                      <a:endParaRPr lang="tr-TR" sz="1100"/>
                    </a:p>
                  </a:txBody>
                  <a:tcPr marL="58535" marR="58535" marT="29268" marB="29268" anchor="ctr"/>
                </a:tc>
                <a:tc>
                  <a:txBody>
                    <a:bodyPr/>
                    <a:lstStyle/>
                    <a:p>
                      <a:r>
                        <a:rPr lang="tr-TR" sz="1100"/>
                        <a:t>“Öfkenizi sağlıklı bir biçimde ifade etmeyi başardığınız bir örnek verebilir misiniz?”</a:t>
                      </a:r>
                    </a:p>
                  </a:txBody>
                  <a:tcPr marL="58535" marR="58535" marT="29268" marB="29268" anchor="ctr"/>
                </a:tc>
                <a:extLst>
                  <a:ext uri="{0D108BD9-81ED-4DB2-BD59-A6C34878D82A}">
                    <a16:rowId xmlns:a16="http://schemas.microsoft.com/office/drawing/2014/main" xmlns="" val="707637159"/>
                  </a:ext>
                </a:extLst>
              </a:tr>
              <a:tr h="442395">
                <a:tc>
                  <a:txBody>
                    <a:bodyPr/>
                    <a:lstStyle/>
                    <a:p>
                      <a:r>
                        <a:rPr lang="tr-TR" sz="1100" b="1"/>
                        <a:t>4. Kaygı ve Çaresizlikle İlişkili Öfke</a:t>
                      </a:r>
                      <a:endParaRPr lang="tr-TR" sz="1100"/>
                    </a:p>
                  </a:txBody>
                  <a:tcPr marL="58535" marR="58535" marT="29268" marB="29268" anchor="ctr"/>
                </a:tc>
                <a:tc>
                  <a:txBody>
                    <a:bodyPr/>
                    <a:lstStyle/>
                    <a:p>
                      <a:r>
                        <a:rPr lang="tr-TR" sz="1100"/>
                        <a:t>“Çaresiz hissettiğiniz bir durumda bile kontrol duygunuzu koruduğunuz bir anı hatırlıyor musunuz?”</a:t>
                      </a:r>
                    </a:p>
                  </a:txBody>
                  <a:tcPr marL="58535" marR="58535" marT="29268" marB="29268" anchor="ctr"/>
                </a:tc>
                <a:extLst>
                  <a:ext uri="{0D108BD9-81ED-4DB2-BD59-A6C34878D82A}">
                    <a16:rowId xmlns:a16="http://schemas.microsoft.com/office/drawing/2014/main" xmlns="" val="806612037"/>
                  </a:ext>
                </a:extLst>
              </a:tr>
              <a:tr h="442395">
                <a:tc>
                  <a:txBody>
                    <a:bodyPr/>
                    <a:lstStyle/>
                    <a:p>
                      <a:r>
                        <a:rPr lang="tr-TR" sz="1100" b="1"/>
                        <a:t>5. Ahlaki Öfke</a:t>
                      </a:r>
                      <a:endParaRPr lang="tr-TR" sz="1100"/>
                    </a:p>
                  </a:txBody>
                  <a:tcPr marL="58535" marR="58535" marT="29268" marB="29268" anchor="ctr"/>
                </a:tc>
                <a:tc>
                  <a:txBody>
                    <a:bodyPr/>
                    <a:lstStyle/>
                    <a:p>
                      <a:r>
                        <a:rPr lang="tr-TR" sz="1100"/>
                        <a:t>“Bu değer ihlali karşısında yapıcı bir katkı sunduğunuz oldu mu? Değişim için kiminle nasıl bir adım atmıştınız?”</a:t>
                      </a:r>
                    </a:p>
                  </a:txBody>
                  <a:tcPr marL="58535" marR="58535" marT="29268" marB="29268" anchor="ctr"/>
                </a:tc>
                <a:extLst>
                  <a:ext uri="{0D108BD9-81ED-4DB2-BD59-A6C34878D82A}">
                    <a16:rowId xmlns:a16="http://schemas.microsoft.com/office/drawing/2014/main" xmlns="" val="989934346"/>
                  </a:ext>
                </a:extLst>
              </a:tr>
              <a:tr h="442395">
                <a:tc>
                  <a:txBody>
                    <a:bodyPr/>
                    <a:lstStyle/>
                    <a:p>
                      <a:r>
                        <a:rPr lang="tr-TR" sz="1100" b="1"/>
                        <a:t>6. Eşitliği Restore Etme Motivasyonu</a:t>
                      </a:r>
                      <a:endParaRPr lang="tr-TR" sz="1100"/>
                    </a:p>
                  </a:txBody>
                  <a:tcPr marL="58535" marR="58535" marT="29268" marB="29268" anchor="ctr"/>
                </a:tc>
                <a:tc>
                  <a:txBody>
                    <a:bodyPr/>
                    <a:lstStyle/>
                    <a:p>
                      <a:r>
                        <a:rPr lang="tr-TR" sz="1100"/>
                        <a:t>“Adalet için katkıda bulunabildiğiniz bir örneği paylaşır mısınız? Küçük bile olsa fark yarattığınız bir an?”</a:t>
                      </a:r>
                    </a:p>
                  </a:txBody>
                  <a:tcPr marL="58535" marR="58535" marT="29268" marB="29268" anchor="ctr"/>
                </a:tc>
                <a:extLst>
                  <a:ext uri="{0D108BD9-81ED-4DB2-BD59-A6C34878D82A}">
                    <a16:rowId xmlns:a16="http://schemas.microsoft.com/office/drawing/2014/main" xmlns="" val="1261709097"/>
                  </a:ext>
                </a:extLst>
              </a:tr>
              <a:tr h="442395">
                <a:tc>
                  <a:txBody>
                    <a:bodyPr/>
                    <a:lstStyle/>
                    <a:p>
                      <a:r>
                        <a:rPr lang="tr-TR" sz="1100" b="1"/>
                        <a:t>7. Yaklaşma Dürtüsü Olarak Öfke</a:t>
                      </a:r>
                      <a:endParaRPr lang="tr-TR" sz="1100"/>
                    </a:p>
                  </a:txBody>
                  <a:tcPr marL="58535" marR="58535" marT="29268" marB="29268" anchor="ctr"/>
                </a:tc>
                <a:tc>
                  <a:txBody>
                    <a:bodyPr/>
                    <a:lstStyle/>
                    <a:p>
                      <a:r>
                        <a:rPr lang="tr-TR" sz="1100" dirty="0"/>
                        <a:t>“Durumu değiştirmeniz gereken bir anda kendinizi etkili hissettiğiniz oldu mu? Ne yaptınız da işe yaradı?”</a:t>
                      </a:r>
                    </a:p>
                  </a:txBody>
                  <a:tcPr marL="58535" marR="58535" marT="29268" marB="29268" anchor="ctr"/>
                </a:tc>
                <a:extLst>
                  <a:ext uri="{0D108BD9-81ED-4DB2-BD59-A6C34878D82A}">
                    <a16:rowId xmlns:a16="http://schemas.microsoft.com/office/drawing/2014/main" xmlns="" val="1942909087"/>
                  </a:ext>
                </a:extLst>
              </a:tr>
            </a:tbl>
          </a:graphicData>
        </a:graphic>
      </p:graphicFrame>
      <p:pic>
        <p:nvPicPr>
          <p:cNvPr id="6" name="Resim 5">
            <a:extLst>
              <a:ext uri="{FF2B5EF4-FFF2-40B4-BE49-F238E27FC236}">
                <a16:creationId xmlns:a16="http://schemas.microsoft.com/office/drawing/2014/main" xmlns="" id="{7BEAAEB5-638C-3535-201F-CE02FC307C60}"/>
              </a:ext>
            </a:extLst>
          </p:cNvPr>
          <p:cNvPicPr>
            <a:picLocks noChangeAspect="1"/>
          </p:cNvPicPr>
          <p:nvPr/>
        </p:nvPicPr>
        <p:blipFill>
          <a:blip r:embed="rId2"/>
          <a:stretch>
            <a:fillRect/>
          </a:stretch>
        </p:blipFill>
        <p:spPr>
          <a:xfrm>
            <a:off x="7156818" y="828409"/>
            <a:ext cx="1889924" cy="1743607"/>
          </a:xfrm>
          <a:prstGeom prst="rect">
            <a:avLst/>
          </a:prstGeom>
        </p:spPr>
      </p:pic>
    </p:spTree>
    <p:extLst>
      <p:ext uri="{BB962C8B-B14F-4D97-AF65-F5344CB8AC3E}">
        <p14:creationId xmlns:p14="http://schemas.microsoft.com/office/powerpoint/2010/main" val="2004860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34AA2B4-1BEB-CE3B-20D8-D689D5D91607}"/>
              </a:ext>
            </a:extLst>
          </p:cNvPr>
          <p:cNvSpPr>
            <a:spLocks noGrp="1"/>
          </p:cNvSpPr>
          <p:nvPr>
            <p:ph type="title"/>
          </p:nvPr>
        </p:nvSpPr>
        <p:spPr/>
        <p:txBody>
          <a:bodyPr>
            <a:normAutofit fontScale="90000"/>
          </a:bodyPr>
          <a:lstStyle/>
          <a:p>
            <a:r>
              <a:rPr lang="tr-TR" b="1" dirty="0"/>
              <a:t>Kriz Yönetiminde Etkili Olan Unsurlar: Çözüm Odaklı Bir Bakış</a:t>
            </a:r>
            <a:endParaRPr lang="tr-TR" dirty="0"/>
          </a:p>
        </p:txBody>
      </p:sp>
      <p:sp>
        <p:nvSpPr>
          <p:cNvPr id="3" name="İçerik Yer Tutucusu 2">
            <a:extLst>
              <a:ext uri="{FF2B5EF4-FFF2-40B4-BE49-F238E27FC236}">
                <a16:creationId xmlns:a16="http://schemas.microsoft.com/office/drawing/2014/main" xmlns="" id="{E7A35E62-77DD-9087-FBB5-98864E985503}"/>
              </a:ext>
            </a:extLst>
          </p:cNvPr>
          <p:cNvSpPr>
            <a:spLocks noGrp="1"/>
          </p:cNvSpPr>
          <p:nvPr>
            <p:ph idx="1"/>
          </p:nvPr>
        </p:nvSpPr>
        <p:spPr/>
        <p:txBody>
          <a:bodyPr>
            <a:normAutofit fontScale="55000" lnSpcReduction="20000"/>
          </a:bodyPr>
          <a:lstStyle/>
          <a:p>
            <a:pPr>
              <a:buNone/>
            </a:pPr>
            <a:r>
              <a:rPr lang="tr-TR" dirty="0"/>
              <a:t>Her kurum zaman zaman belirsizliklerle karşı karşıya kalabilir. Ancak kriz anlarını sadece bir tehdit değil, gelişim ve güçlenme fırsatı olarak görebilen yapılar bu süreci daha sağlıklı yönetebilirler. Krizle başa çıkabilmek için, kurumların sahip oldukları güçlü yönleri harekete geçirmeleri, mevcut kaynaklarını fark etmeleri ve çözüm odaklı becerilerini kullanmaları önemlidir.</a:t>
            </a:r>
          </a:p>
          <a:p>
            <a:pPr>
              <a:buNone/>
            </a:pPr>
            <a:endParaRPr lang="tr-TR" dirty="0"/>
          </a:p>
          <a:p>
            <a:pPr>
              <a:buNone/>
            </a:pPr>
            <a:r>
              <a:rPr lang="tr-TR" b="1" dirty="0"/>
              <a:t>🌱 1. Hazırlıklı Olmak ve Olasılıkları Önceden Görmek</a:t>
            </a:r>
          </a:p>
          <a:p>
            <a:pPr>
              <a:buNone/>
            </a:pPr>
            <a:r>
              <a:rPr lang="tr-TR" dirty="0"/>
              <a:t>İyi işleyen kurumlar, olası zorlukları önceden fark etme ve hazırlıklı olma becerisine sahiptir. Acil durum planlarının olması, kriz sinyallerini erken tanıyabilme becerisi ve önleyici adımlar atma isteği bu hazırlığı güçlendirir. “Ne işe yarıyor?” sorusuyla yola çıkarak, geçmişte işe yaramış olan çözümler yeniden devreye alınabilir.</a:t>
            </a:r>
          </a:p>
          <a:p>
            <a:pPr>
              <a:buNone/>
            </a:pPr>
            <a:r>
              <a:rPr lang="tr-TR" b="1" dirty="0"/>
              <a:t>🧭 2. Yönetsel Becerilerin Aktifleştirilmesi</a:t>
            </a:r>
          </a:p>
          <a:p>
            <a:pPr>
              <a:buNone/>
            </a:pPr>
            <a:r>
              <a:rPr lang="tr-TR" dirty="0"/>
              <a:t>Kriz anları, yöneticilerin güçlü yanlarını sergileyebilecekleri değerli fırsatlardır. Kriz sinyallerini fark etmek, karar alabilmek, sorumluluk üstlenmek ve yapıcı çözümler sunmak bu süreçte öne çıkar. İyi liderler, kriz dönemlerinde ekibin kaynaklarını görünür kılar ve umut vadeden adımları teşvik eder.</a:t>
            </a:r>
          </a:p>
          <a:p>
            <a:endParaRPr lang="tr-TR" dirty="0"/>
          </a:p>
        </p:txBody>
      </p:sp>
      <p:sp>
        <p:nvSpPr>
          <p:cNvPr id="4" name="Veri Yer Tutucusu 3">
            <a:extLst>
              <a:ext uri="{FF2B5EF4-FFF2-40B4-BE49-F238E27FC236}">
                <a16:creationId xmlns:a16="http://schemas.microsoft.com/office/drawing/2014/main" xmlns="" id="{A885E93B-EDA6-0C5D-4304-AF59D27590B2}"/>
              </a:ext>
            </a:extLst>
          </p:cNvPr>
          <p:cNvSpPr>
            <a:spLocks noGrp="1"/>
          </p:cNvSpPr>
          <p:nvPr>
            <p:ph type="dt" sz="half" idx="10"/>
          </p:nvPr>
        </p:nvSpPr>
        <p:spPr/>
        <p:txBody>
          <a:bodyPr/>
          <a:lstStyle/>
          <a:p>
            <a:fld id="{8DA14052-021E-49B6-88F2-305AFCD73ED5}" type="datetime1">
              <a:rPr lang="en-US" smtClean="0"/>
              <a:t>5/16/2025</a:t>
            </a:fld>
            <a:endParaRPr lang="en-US"/>
          </a:p>
        </p:txBody>
      </p:sp>
      <p:sp>
        <p:nvSpPr>
          <p:cNvPr id="5" name="Slayt Numarası Yer Tutucusu 4">
            <a:extLst>
              <a:ext uri="{FF2B5EF4-FFF2-40B4-BE49-F238E27FC236}">
                <a16:creationId xmlns:a16="http://schemas.microsoft.com/office/drawing/2014/main" xmlns="" id="{2761BC1B-FB38-4B67-B074-5D60B09D2EF9}"/>
              </a:ext>
            </a:extLst>
          </p:cNvPr>
          <p:cNvSpPr>
            <a:spLocks noGrp="1"/>
          </p:cNvSpPr>
          <p:nvPr>
            <p:ph type="sldNum" sz="quarter" idx="12"/>
          </p:nvPr>
        </p:nvSpPr>
        <p:spPr/>
        <p:txBody>
          <a:bodyPr/>
          <a:lstStyle/>
          <a:p>
            <a:fld id="{C1FF6DA9-008F-8B48-92A6-B652298478BF}" type="slidenum">
              <a:rPr lang="en-US" smtClean="0"/>
              <a:t>31</a:t>
            </a:fld>
            <a:endParaRPr lang="en-US"/>
          </a:p>
        </p:txBody>
      </p:sp>
    </p:spTree>
    <p:extLst>
      <p:ext uri="{BB962C8B-B14F-4D97-AF65-F5344CB8AC3E}">
        <p14:creationId xmlns:p14="http://schemas.microsoft.com/office/powerpoint/2010/main" val="1526106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33E8C84-2462-5EBC-2C15-C8154144A4AF}"/>
              </a:ext>
            </a:extLst>
          </p:cNvPr>
          <p:cNvSpPr>
            <a:spLocks noGrp="1"/>
          </p:cNvSpPr>
          <p:nvPr>
            <p:ph type="title"/>
          </p:nvPr>
        </p:nvSpPr>
        <p:spPr/>
        <p:txBody>
          <a:bodyPr>
            <a:normAutofit fontScale="90000"/>
          </a:bodyPr>
          <a:lstStyle/>
          <a:p>
            <a:r>
              <a:rPr lang="tr-TR" dirty="0"/>
              <a:t>Kriz Yönetiminde Etkili Olan Unsurlar</a:t>
            </a:r>
          </a:p>
        </p:txBody>
      </p:sp>
      <p:sp>
        <p:nvSpPr>
          <p:cNvPr id="3" name="İçerik Yer Tutucusu 2">
            <a:extLst>
              <a:ext uri="{FF2B5EF4-FFF2-40B4-BE49-F238E27FC236}">
                <a16:creationId xmlns:a16="http://schemas.microsoft.com/office/drawing/2014/main" xmlns="" id="{EA8678FE-9035-ED0E-0429-6AC21C6A1C2D}"/>
              </a:ext>
            </a:extLst>
          </p:cNvPr>
          <p:cNvSpPr>
            <a:spLocks noGrp="1"/>
          </p:cNvSpPr>
          <p:nvPr>
            <p:ph idx="1"/>
          </p:nvPr>
        </p:nvSpPr>
        <p:spPr/>
        <p:txBody>
          <a:bodyPr>
            <a:normAutofit fontScale="77500" lnSpcReduction="20000"/>
          </a:bodyPr>
          <a:lstStyle/>
          <a:p>
            <a:pPr marL="0" indent="0">
              <a:buNone/>
            </a:pPr>
            <a:r>
              <a:rPr lang="tr-TR" b="1" dirty="0"/>
              <a:t>🔍 3. Bilgi ve İletişimin Stratejik Kullanımı</a:t>
            </a:r>
          </a:p>
          <a:p>
            <a:pPr marL="0" indent="0">
              <a:buNone/>
            </a:pPr>
            <a:r>
              <a:rPr lang="tr-TR" dirty="0"/>
              <a:t>Bilgiye zamanında ulaşmak, doğru analiz etmek ve açık bir iletişim ağı kurmak kriz döneminde işleri kolaylaştırır. Hangi bilginin, kimlerle, nasıl paylaşılacağı önceden planlandığında, kriz anında güçlü bir koordinasyon sağlanabilir. Etkili iletişim, çözüm yollarının çok daha hızlı hayata geçmesini sağlar.</a:t>
            </a:r>
          </a:p>
          <a:p>
            <a:pPr marL="0" indent="0">
              <a:buNone/>
            </a:pPr>
            <a:endParaRPr lang="tr-TR" dirty="0"/>
          </a:p>
          <a:p>
            <a:pPr marL="0" indent="0">
              <a:buNone/>
            </a:pPr>
            <a:r>
              <a:rPr lang="tr-TR" b="1" dirty="0"/>
              <a:t>🤝 4. Takım Çalışması ve Güçlü Bağlantılar</a:t>
            </a:r>
          </a:p>
          <a:p>
            <a:pPr marL="0" indent="0">
              <a:buNone/>
            </a:pPr>
            <a:r>
              <a:rPr lang="tr-TR" dirty="0"/>
              <a:t>Kriz dönemlerinde açık iletişim ve iş birliğini önceleyen ekipler başarıya daha yakındır. Farklı birimlerin güçlü yönlerinin bir araya gelmesi, çapraz fonksiyonlu kriz takımları oluşturarak çok yönlü çözümler üretmeyi mümkün kılar. Kurum içi dayanışma ve kolektif hareket etme kapasitesi ön plana çıkar.</a:t>
            </a:r>
          </a:p>
          <a:p>
            <a:pPr marL="0" indent="0">
              <a:buNone/>
            </a:pPr>
            <a:endParaRPr lang="tr-TR" dirty="0"/>
          </a:p>
        </p:txBody>
      </p:sp>
      <p:sp>
        <p:nvSpPr>
          <p:cNvPr id="4" name="Veri Yer Tutucusu 3">
            <a:extLst>
              <a:ext uri="{FF2B5EF4-FFF2-40B4-BE49-F238E27FC236}">
                <a16:creationId xmlns:a16="http://schemas.microsoft.com/office/drawing/2014/main" xmlns="" id="{D0C0EA7C-D28E-7F34-CB22-2DD0FF986243}"/>
              </a:ext>
            </a:extLst>
          </p:cNvPr>
          <p:cNvSpPr>
            <a:spLocks noGrp="1"/>
          </p:cNvSpPr>
          <p:nvPr>
            <p:ph type="dt" sz="half" idx="10"/>
          </p:nvPr>
        </p:nvSpPr>
        <p:spPr/>
        <p:txBody>
          <a:bodyPr/>
          <a:lstStyle/>
          <a:p>
            <a:fld id="{8DA14052-021E-49B6-88F2-305AFCD73ED5}" type="datetime1">
              <a:rPr lang="en-US" smtClean="0"/>
              <a:t>5/16/2025</a:t>
            </a:fld>
            <a:endParaRPr lang="en-US"/>
          </a:p>
        </p:txBody>
      </p:sp>
      <p:sp>
        <p:nvSpPr>
          <p:cNvPr id="5" name="Slayt Numarası Yer Tutucusu 4">
            <a:extLst>
              <a:ext uri="{FF2B5EF4-FFF2-40B4-BE49-F238E27FC236}">
                <a16:creationId xmlns:a16="http://schemas.microsoft.com/office/drawing/2014/main" xmlns="" id="{FC8E924D-302A-3E58-D4D4-A2B689B49506}"/>
              </a:ext>
            </a:extLst>
          </p:cNvPr>
          <p:cNvSpPr>
            <a:spLocks noGrp="1"/>
          </p:cNvSpPr>
          <p:nvPr>
            <p:ph type="sldNum" sz="quarter" idx="12"/>
          </p:nvPr>
        </p:nvSpPr>
        <p:spPr/>
        <p:txBody>
          <a:bodyPr/>
          <a:lstStyle/>
          <a:p>
            <a:fld id="{C1FF6DA9-008F-8B48-92A6-B652298478BF}" type="slidenum">
              <a:rPr lang="en-US" smtClean="0"/>
              <a:t>32</a:t>
            </a:fld>
            <a:endParaRPr lang="en-US"/>
          </a:p>
        </p:txBody>
      </p:sp>
    </p:spTree>
    <p:extLst>
      <p:ext uri="{BB962C8B-B14F-4D97-AF65-F5344CB8AC3E}">
        <p14:creationId xmlns:p14="http://schemas.microsoft.com/office/powerpoint/2010/main" val="2717368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54B3332-205F-5FD8-F9F7-7E528EC53EB6}"/>
              </a:ext>
            </a:extLst>
          </p:cNvPr>
          <p:cNvSpPr>
            <a:spLocks noGrp="1"/>
          </p:cNvSpPr>
          <p:nvPr>
            <p:ph type="title"/>
          </p:nvPr>
        </p:nvSpPr>
        <p:spPr/>
        <p:txBody>
          <a:bodyPr>
            <a:normAutofit fontScale="90000"/>
          </a:bodyPr>
          <a:lstStyle/>
          <a:p>
            <a:r>
              <a:rPr lang="tr-TR" dirty="0"/>
              <a:t>Kriz Yönetiminde Etkili Olan Unsurlar</a:t>
            </a:r>
          </a:p>
        </p:txBody>
      </p:sp>
      <p:sp>
        <p:nvSpPr>
          <p:cNvPr id="3" name="İçerik Yer Tutucusu 2">
            <a:extLst>
              <a:ext uri="{FF2B5EF4-FFF2-40B4-BE49-F238E27FC236}">
                <a16:creationId xmlns:a16="http://schemas.microsoft.com/office/drawing/2014/main" xmlns="" id="{F3FDD313-60A0-476C-635A-EB01EBC73B59}"/>
              </a:ext>
            </a:extLst>
          </p:cNvPr>
          <p:cNvSpPr>
            <a:spLocks noGrp="1"/>
          </p:cNvSpPr>
          <p:nvPr>
            <p:ph idx="1"/>
          </p:nvPr>
        </p:nvSpPr>
        <p:spPr/>
        <p:txBody>
          <a:bodyPr>
            <a:normAutofit fontScale="77500" lnSpcReduction="20000"/>
          </a:bodyPr>
          <a:lstStyle/>
          <a:p>
            <a:pPr marL="0" indent="0">
              <a:buNone/>
            </a:pPr>
            <a:r>
              <a:rPr lang="tr-TR" b="1" dirty="0"/>
              <a:t>🎯 5. Öğrenme, Değerlendirme ve Geleceğe Taşıma</a:t>
            </a:r>
          </a:p>
          <a:p>
            <a:pPr marL="0" indent="0">
              <a:buNone/>
            </a:pPr>
            <a:r>
              <a:rPr lang="tr-TR" dirty="0"/>
              <a:t>Krizler, öğrenme fırsatları barındırır. “Neyi iyi yaptık?” ve “Bundan ne öğrendik?” gibi sorularla süreç değerlendirildiğinde, gelecek krizler için daha hazırlıklı bir yapı oluşturulur. Öğrenme süreci, farkındalığı ve dayanıklılığı artırır.</a:t>
            </a:r>
          </a:p>
          <a:p>
            <a:pPr marL="0" indent="0">
              <a:buNone/>
            </a:pPr>
            <a:endParaRPr lang="tr-TR" dirty="0"/>
          </a:p>
          <a:p>
            <a:pPr marL="0" indent="0">
              <a:buNone/>
            </a:pPr>
            <a:r>
              <a:rPr lang="tr-TR" dirty="0"/>
              <a:t>🌟 </a:t>
            </a:r>
            <a:r>
              <a:rPr lang="tr-TR" b="1" dirty="0"/>
              <a:t>6. Liderlik ve Umut Veren Otorite</a:t>
            </a:r>
          </a:p>
          <a:p>
            <a:pPr marL="0" indent="0">
              <a:buNone/>
            </a:pPr>
            <a:r>
              <a:rPr lang="tr-TR" dirty="0"/>
              <a:t>Kriz anlarında yöneticilerin rehberliği ve öngörüsü, kurumun güven duygusunu besler. Liderin açık, destekleyici ve çözüm odaklı tavrı, çalışanların sürece daha olumlu katılım göstermesini sağlar. Etkili liderlik, kriz dönemini daha sağlıklı ve yapıcı hale getirir.</a:t>
            </a:r>
          </a:p>
          <a:p>
            <a:pPr marL="0" indent="0">
              <a:buNone/>
            </a:pPr>
            <a:endParaRPr lang="tr-TR" dirty="0"/>
          </a:p>
        </p:txBody>
      </p:sp>
      <p:sp>
        <p:nvSpPr>
          <p:cNvPr id="4" name="Veri Yer Tutucusu 3">
            <a:extLst>
              <a:ext uri="{FF2B5EF4-FFF2-40B4-BE49-F238E27FC236}">
                <a16:creationId xmlns:a16="http://schemas.microsoft.com/office/drawing/2014/main" xmlns="" id="{92766A65-C97B-08EA-EBCB-B51C215AFFC9}"/>
              </a:ext>
            </a:extLst>
          </p:cNvPr>
          <p:cNvSpPr>
            <a:spLocks noGrp="1"/>
          </p:cNvSpPr>
          <p:nvPr>
            <p:ph type="dt" sz="half" idx="10"/>
          </p:nvPr>
        </p:nvSpPr>
        <p:spPr/>
        <p:txBody>
          <a:bodyPr/>
          <a:lstStyle/>
          <a:p>
            <a:fld id="{8DA14052-021E-49B6-88F2-305AFCD73ED5}" type="datetime1">
              <a:rPr lang="en-US" smtClean="0"/>
              <a:t>5/16/2025</a:t>
            </a:fld>
            <a:endParaRPr lang="en-US"/>
          </a:p>
        </p:txBody>
      </p:sp>
      <p:sp>
        <p:nvSpPr>
          <p:cNvPr id="5" name="Slayt Numarası Yer Tutucusu 4">
            <a:extLst>
              <a:ext uri="{FF2B5EF4-FFF2-40B4-BE49-F238E27FC236}">
                <a16:creationId xmlns:a16="http://schemas.microsoft.com/office/drawing/2014/main" xmlns="" id="{B16A1F4D-4DAB-F873-F09F-017F6ECC9167}"/>
              </a:ext>
            </a:extLst>
          </p:cNvPr>
          <p:cNvSpPr>
            <a:spLocks noGrp="1"/>
          </p:cNvSpPr>
          <p:nvPr>
            <p:ph type="sldNum" sz="quarter" idx="12"/>
          </p:nvPr>
        </p:nvSpPr>
        <p:spPr/>
        <p:txBody>
          <a:bodyPr/>
          <a:lstStyle/>
          <a:p>
            <a:fld id="{C1FF6DA9-008F-8B48-92A6-B652298478BF}" type="slidenum">
              <a:rPr lang="en-US" smtClean="0"/>
              <a:t>33</a:t>
            </a:fld>
            <a:endParaRPr lang="en-US"/>
          </a:p>
        </p:txBody>
      </p:sp>
    </p:spTree>
    <p:extLst>
      <p:ext uri="{BB962C8B-B14F-4D97-AF65-F5344CB8AC3E}">
        <p14:creationId xmlns:p14="http://schemas.microsoft.com/office/powerpoint/2010/main" val="870758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D3EE22A-9561-434C-E5A2-C0821C1F6F5C}"/>
              </a:ext>
            </a:extLst>
          </p:cNvPr>
          <p:cNvSpPr>
            <a:spLocks noGrp="1"/>
          </p:cNvSpPr>
          <p:nvPr>
            <p:ph type="title"/>
          </p:nvPr>
        </p:nvSpPr>
        <p:spPr/>
        <p:txBody>
          <a:bodyPr>
            <a:normAutofit fontScale="90000"/>
          </a:bodyPr>
          <a:lstStyle/>
          <a:p>
            <a:r>
              <a:rPr lang="tr-TR" dirty="0"/>
              <a:t>Kriz Yönetiminde Etkili Olan Unsurlar</a:t>
            </a:r>
          </a:p>
        </p:txBody>
      </p:sp>
      <p:sp>
        <p:nvSpPr>
          <p:cNvPr id="3" name="İçerik Yer Tutucusu 2">
            <a:extLst>
              <a:ext uri="{FF2B5EF4-FFF2-40B4-BE49-F238E27FC236}">
                <a16:creationId xmlns:a16="http://schemas.microsoft.com/office/drawing/2014/main" xmlns="" id="{30018AB1-81EF-EFDA-A531-F578482F654B}"/>
              </a:ext>
            </a:extLst>
          </p:cNvPr>
          <p:cNvSpPr>
            <a:spLocks noGrp="1"/>
          </p:cNvSpPr>
          <p:nvPr>
            <p:ph idx="1"/>
          </p:nvPr>
        </p:nvSpPr>
        <p:spPr/>
        <p:txBody>
          <a:bodyPr>
            <a:normAutofit fontScale="62500" lnSpcReduction="20000"/>
          </a:bodyPr>
          <a:lstStyle/>
          <a:p>
            <a:pPr marL="0" indent="0">
              <a:buNone/>
            </a:pPr>
            <a:r>
              <a:rPr lang="tr-TR" dirty="0"/>
              <a:t>📚 </a:t>
            </a:r>
            <a:r>
              <a:rPr lang="tr-TR" b="1" dirty="0"/>
              <a:t>7. Tecrübe ve Sürekli Gelişim</a:t>
            </a:r>
          </a:p>
          <a:p>
            <a:pPr marL="0" indent="0">
              <a:buNone/>
            </a:pPr>
            <a:r>
              <a:rPr lang="tr-TR" dirty="0"/>
              <a:t>Daha önce yaşanmış zorluklardan çıkarılan dersler, bugünkü başarıların temelidir. Eğitimli ve deneyimli yöneticiler, krizleri daha kolay fark eder ve bu durumları gelişim fırsatına çevirebilir. Bu birikim, kurumun kendine güvenini artırır.</a:t>
            </a:r>
          </a:p>
          <a:p>
            <a:pPr marL="0" indent="0">
              <a:buNone/>
            </a:pPr>
            <a:endParaRPr lang="tr-TR" dirty="0"/>
          </a:p>
          <a:p>
            <a:pPr marL="0" indent="0">
              <a:buNone/>
            </a:pPr>
            <a:r>
              <a:rPr lang="tr-TR" dirty="0"/>
              <a:t>🌍</a:t>
            </a:r>
            <a:r>
              <a:rPr lang="tr-TR" b="1" dirty="0"/>
              <a:t> 8. Çevresel Farkındalık ve Durumsal Okuma</a:t>
            </a:r>
          </a:p>
          <a:p>
            <a:pPr marL="0" indent="0">
              <a:buNone/>
            </a:pPr>
            <a:r>
              <a:rPr lang="tr-TR" dirty="0"/>
              <a:t>Kurumlar, çevrelerini dikkatle izleyebildiklerinde, olası değişimleri önceden görebilirler. Bu farkındalık sayesinde kriz henüz ortaya çıkmadan harekete geçilebilir. Sinyalleri erken okumak, çözüm için zaman kazandırır.</a:t>
            </a:r>
          </a:p>
          <a:p>
            <a:pPr marL="0" indent="0">
              <a:buNone/>
            </a:pPr>
            <a:endParaRPr lang="tr-TR" dirty="0"/>
          </a:p>
          <a:p>
            <a:pPr marL="0" indent="0">
              <a:buNone/>
            </a:pPr>
            <a:r>
              <a:rPr lang="tr-TR" dirty="0"/>
              <a:t>🚀 </a:t>
            </a:r>
            <a:r>
              <a:rPr lang="tr-TR" b="1" dirty="0"/>
              <a:t>9. Harekete Geçme Yetkinliği</a:t>
            </a:r>
          </a:p>
          <a:p>
            <a:pPr marL="0" indent="0">
              <a:buNone/>
            </a:pPr>
            <a:r>
              <a:rPr lang="tr-TR" dirty="0"/>
              <a:t>Zamanında ve kararlı adımlar atabilme, kriz yönetiminde önemli bir beceridir. “Şu anda ne işe yarayabilir?” sorusunu sorabilen ve buna göre harekete geçebilen yöneticiler, krizleri etkili biçimde yönetir. Bu yaklaşım, cesaretlendirici ve motive edici bir liderlik biçimidir.</a:t>
            </a:r>
          </a:p>
          <a:p>
            <a:pPr marL="0" indent="0">
              <a:buNone/>
            </a:pPr>
            <a:endParaRPr lang="tr-TR" dirty="0"/>
          </a:p>
        </p:txBody>
      </p:sp>
      <p:sp>
        <p:nvSpPr>
          <p:cNvPr id="4" name="Veri Yer Tutucusu 3">
            <a:extLst>
              <a:ext uri="{FF2B5EF4-FFF2-40B4-BE49-F238E27FC236}">
                <a16:creationId xmlns:a16="http://schemas.microsoft.com/office/drawing/2014/main" xmlns="" id="{2D379CD8-95E3-A983-3FDA-293E3E05AD1F}"/>
              </a:ext>
            </a:extLst>
          </p:cNvPr>
          <p:cNvSpPr>
            <a:spLocks noGrp="1"/>
          </p:cNvSpPr>
          <p:nvPr>
            <p:ph type="dt" sz="half" idx="10"/>
          </p:nvPr>
        </p:nvSpPr>
        <p:spPr/>
        <p:txBody>
          <a:bodyPr/>
          <a:lstStyle/>
          <a:p>
            <a:fld id="{8DA14052-021E-49B6-88F2-305AFCD73ED5}" type="datetime1">
              <a:rPr lang="en-US" smtClean="0"/>
              <a:t>5/16/2025</a:t>
            </a:fld>
            <a:endParaRPr lang="en-US"/>
          </a:p>
        </p:txBody>
      </p:sp>
      <p:sp>
        <p:nvSpPr>
          <p:cNvPr id="5" name="Slayt Numarası Yer Tutucusu 4">
            <a:extLst>
              <a:ext uri="{FF2B5EF4-FFF2-40B4-BE49-F238E27FC236}">
                <a16:creationId xmlns:a16="http://schemas.microsoft.com/office/drawing/2014/main" xmlns="" id="{1214911E-89B0-0DC0-8F5F-E8B1DC9F8657}"/>
              </a:ext>
            </a:extLst>
          </p:cNvPr>
          <p:cNvSpPr>
            <a:spLocks noGrp="1"/>
          </p:cNvSpPr>
          <p:nvPr>
            <p:ph type="sldNum" sz="quarter" idx="12"/>
          </p:nvPr>
        </p:nvSpPr>
        <p:spPr/>
        <p:txBody>
          <a:bodyPr/>
          <a:lstStyle/>
          <a:p>
            <a:fld id="{C1FF6DA9-008F-8B48-92A6-B652298478BF}" type="slidenum">
              <a:rPr lang="en-US" smtClean="0"/>
              <a:t>34</a:t>
            </a:fld>
            <a:endParaRPr lang="en-US"/>
          </a:p>
        </p:txBody>
      </p:sp>
    </p:spTree>
    <p:extLst>
      <p:ext uri="{BB962C8B-B14F-4D97-AF65-F5344CB8AC3E}">
        <p14:creationId xmlns:p14="http://schemas.microsoft.com/office/powerpoint/2010/main" val="1093327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5DB3719-6FDC-4E5D-891D-FF40B7300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2AFAEBD-962A-558B-6B47-8424DF19238A}"/>
              </a:ext>
            </a:extLst>
          </p:cNvPr>
          <p:cNvSpPr>
            <a:spLocks noGrp="1"/>
          </p:cNvSpPr>
          <p:nvPr>
            <p:ph type="title"/>
          </p:nvPr>
        </p:nvSpPr>
        <p:spPr>
          <a:xfrm>
            <a:off x="628650" y="365125"/>
            <a:ext cx="7886700" cy="1325563"/>
          </a:xfrm>
        </p:spPr>
        <p:txBody>
          <a:bodyPr>
            <a:normAutofit/>
          </a:bodyPr>
          <a:lstStyle/>
          <a:p>
            <a:pPr>
              <a:lnSpc>
                <a:spcPct val="90000"/>
              </a:lnSpc>
            </a:pPr>
            <a:r>
              <a:rPr lang="tr-TR" sz="4300" b="1" dirty="0"/>
              <a:t>Çözüm Odaklı Yansıma Soruları ile Güçlü Yönleri Ortaya Çıkarma</a:t>
            </a:r>
            <a:endParaRPr lang="tr-TR" sz="4300" dirty="0"/>
          </a:p>
        </p:txBody>
      </p:sp>
      <p:sp>
        <p:nvSpPr>
          <p:cNvPr id="18" name="sketch line">
            <a:extLst>
              <a:ext uri="{FF2B5EF4-FFF2-40B4-BE49-F238E27FC236}">
                <a16:creationId xmlns:a16="http://schemas.microsoft.com/office/drawing/2014/main" xmlns="" id="{E0CBAC23-2E3F-4A90-BA59-F8299F6A5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xmlns="" id="{08EF8463-87EB-92F6-2882-A9440A0BF2CC}"/>
              </a:ext>
            </a:extLst>
          </p:cNvPr>
          <p:cNvGraphicFramePr>
            <a:graphicFrameLocks noGrp="1"/>
          </p:cNvGraphicFramePr>
          <p:nvPr>
            <p:ph idx="1"/>
            <p:extLst>
              <p:ext uri="{D42A27DB-BD31-4B8C-83A1-F6EECF244321}">
                <p14:modId xmlns:p14="http://schemas.microsoft.com/office/powerpoint/2010/main" val="2813995478"/>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a:extLst>
              <a:ext uri="{FF2B5EF4-FFF2-40B4-BE49-F238E27FC236}">
                <a16:creationId xmlns:a16="http://schemas.microsoft.com/office/drawing/2014/main" xmlns="" id="{F6BD6D84-BDEE-7A39-AB6A-A841CBDE7E81}"/>
              </a:ext>
            </a:extLst>
          </p:cNvPr>
          <p:cNvSpPr>
            <a:spLocks noGrp="1"/>
          </p:cNvSpPr>
          <p:nvPr>
            <p:ph type="dt" sz="half" idx="10"/>
          </p:nvPr>
        </p:nvSpPr>
        <p:spPr/>
        <p:txBody>
          <a:bodyPr/>
          <a:lstStyle/>
          <a:p>
            <a:fld id="{B16C3AE2-7E9B-44FF-950D-1DCF5C44198B}" type="datetime1">
              <a:rPr lang="en-US" smtClean="0"/>
              <a:t>5/16/2025</a:t>
            </a:fld>
            <a:endParaRPr lang="en-US"/>
          </a:p>
        </p:txBody>
      </p:sp>
      <p:sp>
        <p:nvSpPr>
          <p:cNvPr id="4" name="Slayt Numarası Yer Tutucusu 3">
            <a:extLst>
              <a:ext uri="{FF2B5EF4-FFF2-40B4-BE49-F238E27FC236}">
                <a16:creationId xmlns:a16="http://schemas.microsoft.com/office/drawing/2014/main" xmlns="" id="{4EC79FE0-FE4B-B9AD-8CF1-81CF71C680FD}"/>
              </a:ext>
            </a:extLst>
          </p:cNvPr>
          <p:cNvSpPr>
            <a:spLocks noGrp="1"/>
          </p:cNvSpPr>
          <p:nvPr>
            <p:ph type="sldNum" sz="quarter" idx="12"/>
          </p:nvPr>
        </p:nvSpPr>
        <p:spPr/>
        <p:txBody>
          <a:bodyPr/>
          <a:lstStyle/>
          <a:p>
            <a:fld id="{C1FF6DA9-008F-8B48-92A6-B652298478BF}" type="slidenum">
              <a:rPr lang="en-US" smtClean="0"/>
              <a:t>35</a:t>
            </a:fld>
            <a:endParaRPr lang="en-US"/>
          </a:p>
        </p:txBody>
      </p:sp>
    </p:spTree>
    <p:extLst>
      <p:ext uri="{BB962C8B-B14F-4D97-AF65-F5344CB8AC3E}">
        <p14:creationId xmlns:p14="http://schemas.microsoft.com/office/powerpoint/2010/main" val="2239257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7638B3A-52DE-D70A-04CF-B13432ADF924}"/>
              </a:ext>
            </a:extLst>
          </p:cNvPr>
          <p:cNvSpPr>
            <a:spLocks noGrp="1"/>
          </p:cNvSpPr>
          <p:nvPr>
            <p:ph type="title"/>
          </p:nvPr>
        </p:nvSpPr>
        <p:spPr>
          <a:solidFill>
            <a:schemeClr val="tx2">
              <a:lumMod val="20000"/>
              <a:lumOff val="80000"/>
            </a:schemeClr>
          </a:solidFill>
        </p:spPr>
        <p:txBody>
          <a:bodyPr>
            <a:normAutofit fontScale="90000"/>
          </a:bodyPr>
          <a:lstStyle/>
          <a:p>
            <a:r>
              <a:rPr lang="tr-TR" dirty="0"/>
              <a:t>BUÜ YÖNETİCİLERİNİN ÇÖZÜM ODAKLI LİDERLİK BECERİLERİ DÜZEYLERİ</a:t>
            </a:r>
          </a:p>
        </p:txBody>
      </p:sp>
      <p:sp>
        <p:nvSpPr>
          <p:cNvPr id="7" name="Metin Yer Tutucusu 6">
            <a:extLst>
              <a:ext uri="{FF2B5EF4-FFF2-40B4-BE49-F238E27FC236}">
                <a16:creationId xmlns:a16="http://schemas.microsoft.com/office/drawing/2014/main" xmlns="" id="{C8403C26-B1E5-3C8B-395A-29C5F9C514D7}"/>
              </a:ext>
            </a:extLst>
          </p:cNvPr>
          <p:cNvSpPr>
            <a:spLocks noGrp="1"/>
          </p:cNvSpPr>
          <p:nvPr>
            <p:ph type="body" idx="1"/>
          </p:nvPr>
        </p:nvSpPr>
        <p:spPr>
          <a:solidFill>
            <a:srgbClr val="FFFF00"/>
          </a:solidFill>
        </p:spPr>
        <p:txBody>
          <a:bodyPr>
            <a:normAutofit fontScale="92500" lnSpcReduction="20000"/>
          </a:bodyPr>
          <a:lstStyle/>
          <a:p>
            <a:r>
              <a:rPr lang="tr-TR" dirty="0"/>
              <a:t>Değişim Yönetimi ve Uyarlanabilirlik (4.22)</a:t>
            </a:r>
          </a:p>
        </p:txBody>
      </p:sp>
      <p:sp>
        <p:nvSpPr>
          <p:cNvPr id="3" name="İçerik Yer Tutucusu 2">
            <a:extLst>
              <a:ext uri="{FF2B5EF4-FFF2-40B4-BE49-F238E27FC236}">
                <a16:creationId xmlns:a16="http://schemas.microsoft.com/office/drawing/2014/main" xmlns="" id="{F1ED43BD-2B6C-8C38-981D-26D3B8B400BB}"/>
              </a:ext>
            </a:extLst>
          </p:cNvPr>
          <p:cNvSpPr>
            <a:spLocks noGrp="1"/>
          </p:cNvSpPr>
          <p:nvPr>
            <p:ph sz="half" idx="2"/>
          </p:nvPr>
        </p:nvSpPr>
        <p:spPr/>
        <p:txBody>
          <a:bodyPr>
            <a:normAutofit fontScale="85000" lnSpcReduction="20000"/>
          </a:bodyPr>
          <a:lstStyle/>
          <a:p>
            <a:pPr marL="514350" indent="-514350">
              <a:buAutoNum type="arabicPeriod"/>
            </a:pPr>
            <a:r>
              <a:rPr lang="tr-TR" dirty="0"/>
              <a:t>Değişim sürecinde, daha önce işe yaramış uygulamaları hatırlatarak güven oluştururum. </a:t>
            </a:r>
          </a:p>
          <a:p>
            <a:pPr marL="514350" indent="-514350">
              <a:buAutoNum type="arabicPeriod" startAt="2"/>
            </a:pPr>
            <a:r>
              <a:rPr lang="tr-TR" dirty="0"/>
              <a:t>Çalışanları, geçmişte işe yarayan uygulamaları yeniden inşa etmeleri için desteklerim. </a:t>
            </a:r>
          </a:p>
          <a:p>
            <a:pPr marL="514350" indent="-514350">
              <a:buAutoNum type="arabicPeriod" startAt="3"/>
            </a:pPr>
            <a:r>
              <a:rPr lang="tr-TR" dirty="0"/>
              <a:t>Belirsizlik durumlarında, küçük ve etkili çözümleri birlikte ararız. </a:t>
            </a:r>
          </a:p>
          <a:p>
            <a:pPr marL="514350" indent="-514350">
              <a:buAutoNum type="arabicPeriod" startAt="4"/>
            </a:pPr>
            <a:r>
              <a:rPr lang="tr-TR" dirty="0"/>
              <a:t>Değişim direncini, uygulanabilir küçük adımlarla yeniden çerçevelendiririm. </a:t>
            </a:r>
          </a:p>
          <a:p>
            <a:pPr marL="0" indent="0">
              <a:buNone/>
            </a:pPr>
            <a:r>
              <a:rPr lang="tr-TR" dirty="0"/>
              <a:t>5.	Değişimi bir tehdit olarak değil,     	çalışanların değer yaratabileceği 	fırsatlar olarak sunarım. </a:t>
            </a:r>
          </a:p>
          <a:p>
            <a:pPr marL="0" indent="0">
              <a:buNone/>
            </a:pPr>
            <a:endParaRPr lang="tr-TR" dirty="0"/>
          </a:p>
        </p:txBody>
      </p:sp>
      <p:sp>
        <p:nvSpPr>
          <p:cNvPr id="8" name="Metin Yer Tutucusu 7">
            <a:extLst>
              <a:ext uri="{FF2B5EF4-FFF2-40B4-BE49-F238E27FC236}">
                <a16:creationId xmlns:a16="http://schemas.microsoft.com/office/drawing/2014/main" xmlns="" id="{EC60AC01-5C5F-726F-B64E-5B24CA7350EB}"/>
              </a:ext>
            </a:extLst>
          </p:cNvPr>
          <p:cNvSpPr>
            <a:spLocks noGrp="1"/>
          </p:cNvSpPr>
          <p:nvPr>
            <p:ph type="body" sz="quarter" idx="3"/>
          </p:nvPr>
        </p:nvSpPr>
        <p:spPr>
          <a:solidFill>
            <a:srgbClr val="92D050"/>
          </a:solidFill>
        </p:spPr>
        <p:txBody>
          <a:bodyPr>
            <a:normAutofit/>
          </a:bodyPr>
          <a:lstStyle/>
          <a:p>
            <a:r>
              <a:rPr lang="tr-TR" dirty="0"/>
              <a:t>Duygusal Zeka (4.53)</a:t>
            </a:r>
          </a:p>
        </p:txBody>
      </p:sp>
      <p:sp>
        <p:nvSpPr>
          <p:cNvPr id="9" name="İçerik Yer Tutucusu 8">
            <a:extLst>
              <a:ext uri="{FF2B5EF4-FFF2-40B4-BE49-F238E27FC236}">
                <a16:creationId xmlns:a16="http://schemas.microsoft.com/office/drawing/2014/main" xmlns="" id="{224A5CC2-9318-B757-5879-80118740EB35}"/>
              </a:ext>
            </a:extLst>
          </p:cNvPr>
          <p:cNvSpPr>
            <a:spLocks noGrp="1"/>
          </p:cNvSpPr>
          <p:nvPr>
            <p:ph sz="quarter" idx="4"/>
          </p:nvPr>
        </p:nvSpPr>
        <p:spPr>
          <a:xfrm>
            <a:off x="4645025" y="2174875"/>
            <a:ext cx="4041775" cy="4323202"/>
          </a:xfrm>
        </p:spPr>
        <p:txBody>
          <a:bodyPr>
            <a:normAutofit fontScale="77500" lnSpcReduction="20000"/>
          </a:bodyPr>
          <a:lstStyle/>
          <a:p>
            <a:pPr marL="457200" indent="-457200">
              <a:buAutoNum type="arabicPeriod"/>
            </a:pPr>
            <a:r>
              <a:rPr lang="tr-TR" dirty="0"/>
              <a:t>Çalışanların duygusal durumlarını fark eder ve çözüm yollarını birlikte keşfetmelerine yardımcı olurum. </a:t>
            </a:r>
          </a:p>
          <a:p>
            <a:pPr marL="457200" indent="-457200">
              <a:buAutoNum type="arabicPeriod" startAt="2"/>
            </a:pPr>
            <a:r>
              <a:rPr lang="tr-TR" dirty="0"/>
              <a:t>Olumsuzluklar olsa bile, birlikte nelerin iyi gittiğine odaklanmalarını desteklerim. </a:t>
            </a:r>
          </a:p>
          <a:p>
            <a:pPr marL="457200" indent="-457200">
              <a:buAutoNum type="arabicPeriod" startAt="3"/>
            </a:pPr>
            <a:r>
              <a:rPr lang="tr-TR" dirty="0"/>
              <a:t>Empati kurar, kişilerin çözüm yollarına ulaşırken güçlü yanlarını fark etmelerini sağlarım. </a:t>
            </a:r>
          </a:p>
          <a:p>
            <a:pPr marL="457200" indent="-457200">
              <a:buAutoNum type="arabicPeriod" startAt="4"/>
            </a:pPr>
            <a:r>
              <a:rPr lang="tr-TR" dirty="0"/>
              <a:t>Zorlandıklarında onlara daha önce baş ettikleri anları hatırlatırım. </a:t>
            </a:r>
          </a:p>
          <a:p>
            <a:pPr marL="0" indent="0">
              <a:buNone/>
            </a:pPr>
            <a:r>
              <a:rPr lang="tr-TR" dirty="0"/>
              <a:t>5.	Gerilimli zamanlarda çözümün 	mümkün olduğuna dair 	cesaretlendirici cümleler  	kullanırım.</a:t>
            </a:r>
          </a:p>
        </p:txBody>
      </p:sp>
      <p:sp>
        <p:nvSpPr>
          <p:cNvPr id="4" name="Veri Yer Tutucusu 3">
            <a:extLst>
              <a:ext uri="{FF2B5EF4-FFF2-40B4-BE49-F238E27FC236}">
                <a16:creationId xmlns:a16="http://schemas.microsoft.com/office/drawing/2014/main" xmlns="" id="{E1C42551-1ECF-9046-7DCC-8B336ECEC0B7}"/>
              </a:ext>
            </a:extLst>
          </p:cNvPr>
          <p:cNvSpPr>
            <a:spLocks noGrp="1"/>
          </p:cNvSpPr>
          <p:nvPr>
            <p:ph type="dt" sz="half" idx="10"/>
          </p:nvPr>
        </p:nvSpPr>
        <p:spPr/>
        <p:txBody>
          <a:bodyPr/>
          <a:lstStyle/>
          <a:p>
            <a:fld id="{8DA14052-021E-49B6-88F2-305AFCD73ED5}" type="datetime1">
              <a:rPr lang="en-US" smtClean="0"/>
              <a:t>5/16/2025</a:t>
            </a:fld>
            <a:endParaRPr lang="en-US"/>
          </a:p>
        </p:txBody>
      </p:sp>
      <p:sp>
        <p:nvSpPr>
          <p:cNvPr id="5" name="Slayt Numarası Yer Tutucusu 4">
            <a:extLst>
              <a:ext uri="{FF2B5EF4-FFF2-40B4-BE49-F238E27FC236}">
                <a16:creationId xmlns:a16="http://schemas.microsoft.com/office/drawing/2014/main" xmlns="" id="{AAD00390-CA02-949E-70F1-60D319DFF174}"/>
              </a:ext>
            </a:extLst>
          </p:cNvPr>
          <p:cNvSpPr>
            <a:spLocks noGrp="1"/>
          </p:cNvSpPr>
          <p:nvPr>
            <p:ph type="sldNum" sz="quarter" idx="12"/>
          </p:nvPr>
        </p:nvSpPr>
        <p:spPr/>
        <p:txBody>
          <a:bodyPr/>
          <a:lstStyle/>
          <a:p>
            <a:fld id="{C1FF6DA9-008F-8B48-92A6-B652298478BF}" type="slidenum">
              <a:rPr lang="en-US" smtClean="0"/>
              <a:t>4</a:t>
            </a:fld>
            <a:endParaRPr lang="en-US"/>
          </a:p>
        </p:txBody>
      </p:sp>
    </p:spTree>
    <p:extLst>
      <p:ext uri="{BB962C8B-B14F-4D97-AF65-F5344CB8AC3E}">
        <p14:creationId xmlns:p14="http://schemas.microsoft.com/office/powerpoint/2010/main" val="915252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a:extLst>
              <a:ext uri="{FF2B5EF4-FFF2-40B4-BE49-F238E27FC236}">
                <a16:creationId xmlns:a16="http://schemas.microsoft.com/office/drawing/2014/main" xmlns="" id="{27FDA55B-B7FD-8671-D599-357FC02DAB63}"/>
              </a:ext>
            </a:extLst>
          </p:cNvPr>
          <p:cNvPicPr>
            <a:picLocks noGrp="1" noChangeAspect="1"/>
          </p:cNvPicPr>
          <p:nvPr>
            <p:ph idx="1"/>
          </p:nvPr>
        </p:nvPicPr>
        <p:blipFill>
          <a:blip r:embed="rId2"/>
          <a:stretch>
            <a:fillRect/>
          </a:stretch>
        </p:blipFill>
        <p:spPr>
          <a:xfrm>
            <a:off x="386366" y="457200"/>
            <a:ext cx="8371267" cy="5943600"/>
          </a:xfrm>
          <a:prstGeom prst="rect">
            <a:avLst/>
          </a:prstGeom>
        </p:spPr>
      </p:pic>
      <p:sp>
        <p:nvSpPr>
          <p:cNvPr id="5" name="Veri Yer Tutucusu 4">
            <a:extLst>
              <a:ext uri="{FF2B5EF4-FFF2-40B4-BE49-F238E27FC236}">
                <a16:creationId xmlns:a16="http://schemas.microsoft.com/office/drawing/2014/main" xmlns="" id="{15A98CE1-BB38-3F42-78CD-38F1FADA68F7}"/>
              </a:ext>
            </a:extLst>
          </p:cNvPr>
          <p:cNvSpPr>
            <a:spLocks noGrp="1"/>
          </p:cNvSpPr>
          <p:nvPr>
            <p:ph type="dt" sz="half" idx="10"/>
          </p:nvPr>
        </p:nvSpPr>
        <p:spPr/>
        <p:txBody>
          <a:bodyPr/>
          <a:lstStyle/>
          <a:p>
            <a:fld id="{4367F69B-D454-48CF-8694-8C25BC489FF3}" type="datetime1">
              <a:rPr lang="en-US" smtClean="0"/>
              <a:t>5/16/2025</a:t>
            </a:fld>
            <a:endParaRPr lang="en-US"/>
          </a:p>
        </p:txBody>
      </p:sp>
      <p:sp>
        <p:nvSpPr>
          <p:cNvPr id="6" name="Slayt Numarası Yer Tutucusu 5">
            <a:extLst>
              <a:ext uri="{FF2B5EF4-FFF2-40B4-BE49-F238E27FC236}">
                <a16:creationId xmlns:a16="http://schemas.microsoft.com/office/drawing/2014/main" xmlns="" id="{F97DE17E-52BC-7FDC-6043-07E461F5974B}"/>
              </a:ext>
            </a:extLst>
          </p:cNvPr>
          <p:cNvSpPr>
            <a:spLocks noGrp="1"/>
          </p:cNvSpPr>
          <p:nvPr>
            <p:ph type="sldNum" sz="quarter" idx="12"/>
          </p:nvPr>
        </p:nvSpPr>
        <p:spPr/>
        <p:txBody>
          <a:bodyPr/>
          <a:lstStyle/>
          <a:p>
            <a:fld id="{C1FF6DA9-008F-8B48-92A6-B652298478BF}" type="slidenum">
              <a:rPr lang="en-US" smtClean="0"/>
              <a:t>5</a:t>
            </a:fld>
            <a:endParaRPr lang="en-US"/>
          </a:p>
        </p:txBody>
      </p:sp>
    </p:spTree>
    <p:extLst>
      <p:ext uri="{BB962C8B-B14F-4D97-AF65-F5344CB8AC3E}">
        <p14:creationId xmlns:p14="http://schemas.microsoft.com/office/powerpoint/2010/main" val="95069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metin, diyagram, ekran görüntüsü, origami içeren bir resim&#10;&#10;Yapay zeka tarafından oluşturulan içerik yanlış olabilir.">
            <a:extLst>
              <a:ext uri="{FF2B5EF4-FFF2-40B4-BE49-F238E27FC236}">
                <a16:creationId xmlns:a16="http://schemas.microsoft.com/office/drawing/2014/main" xmlns="" id="{A0C79E70-7785-832D-41ED-546A8AD6D5D4}"/>
              </a:ext>
            </a:extLst>
          </p:cNvPr>
          <p:cNvPicPr>
            <a:picLocks noChangeAspect="1"/>
          </p:cNvPicPr>
          <p:nvPr/>
        </p:nvPicPr>
        <p:blipFill>
          <a:blip r:embed="rId2"/>
          <a:stretch>
            <a:fillRect/>
          </a:stretch>
        </p:blipFill>
        <p:spPr>
          <a:xfrm>
            <a:off x="1778508" y="457200"/>
            <a:ext cx="5586983" cy="5943600"/>
          </a:xfrm>
          <a:prstGeom prst="rect">
            <a:avLst/>
          </a:prstGeom>
        </p:spPr>
      </p:pic>
      <p:sp>
        <p:nvSpPr>
          <p:cNvPr id="3" name="Oval 2">
            <a:extLst>
              <a:ext uri="{FF2B5EF4-FFF2-40B4-BE49-F238E27FC236}">
                <a16:creationId xmlns:a16="http://schemas.microsoft.com/office/drawing/2014/main" xmlns="" id="{288F39F8-937C-F1BE-0198-B31D6D423DC3}"/>
              </a:ext>
            </a:extLst>
          </p:cNvPr>
          <p:cNvSpPr/>
          <p:nvPr/>
        </p:nvSpPr>
        <p:spPr>
          <a:xfrm>
            <a:off x="5408579" y="5778231"/>
            <a:ext cx="1956912" cy="6225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a:t>R. Plutchik (1927-2006)</a:t>
            </a:r>
            <a:endParaRPr lang="tr-TR" dirty="0"/>
          </a:p>
        </p:txBody>
      </p:sp>
      <p:sp>
        <p:nvSpPr>
          <p:cNvPr id="4" name="Veri Yer Tutucusu 3">
            <a:extLst>
              <a:ext uri="{FF2B5EF4-FFF2-40B4-BE49-F238E27FC236}">
                <a16:creationId xmlns:a16="http://schemas.microsoft.com/office/drawing/2014/main" xmlns="" id="{C66A1CC2-561F-5BE9-3CEB-1DEB8AB07180}"/>
              </a:ext>
            </a:extLst>
          </p:cNvPr>
          <p:cNvSpPr>
            <a:spLocks noGrp="1"/>
          </p:cNvSpPr>
          <p:nvPr>
            <p:ph type="dt" sz="half" idx="10"/>
          </p:nvPr>
        </p:nvSpPr>
        <p:spPr/>
        <p:txBody>
          <a:bodyPr/>
          <a:lstStyle/>
          <a:p>
            <a:fld id="{332A70FF-C0E8-46CB-A844-0994FF8DEB9F}" type="datetime1">
              <a:rPr lang="en-US" smtClean="0"/>
              <a:t>5/16/2025</a:t>
            </a:fld>
            <a:endParaRPr lang="en-US"/>
          </a:p>
        </p:txBody>
      </p:sp>
      <p:sp>
        <p:nvSpPr>
          <p:cNvPr id="5" name="Slayt Numarası Yer Tutucusu 4">
            <a:extLst>
              <a:ext uri="{FF2B5EF4-FFF2-40B4-BE49-F238E27FC236}">
                <a16:creationId xmlns:a16="http://schemas.microsoft.com/office/drawing/2014/main" xmlns="" id="{DFAA58DF-5C92-D5B6-64E7-8996A52ED95E}"/>
              </a:ext>
            </a:extLst>
          </p:cNvPr>
          <p:cNvSpPr>
            <a:spLocks noGrp="1"/>
          </p:cNvSpPr>
          <p:nvPr>
            <p:ph type="sldNum" sz="quarter" idx="12"/>
          </p:nvPr>
        </p:nvSpPr>
        <p:spPr/>
        <p:txBody>
          <a:bodyPr/>
          <a:lstStyle/>
          <a:p>
            <a:fld id="{C1FF6DA9-008F-8B48-92A6-B652298478BF}" type="slidenum">
              <a:rPr lang="en-US" smtClean="0"/>
              <a:t>6</a:t>
            </a:fld>
            <a:endParaRPr lang="en-US"/>
          </a:p>
        </p:txBody>
      </p:sp>
    </p:spTree>
    <p:extLst>
      <p:ext uri="{BB962C8B-B14F-4D97-AF65-F5344CB8AC3E}">
        <p14:creationId xmlns:p14="http://schemas.microsoft.com/office/powerpoint/2010/main" val="351185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75392149-B642-60F6-A419-9BE94586C83E}"/>
              </a:ext>
            </a:extLst>
          </p:cNvPr>
          <p:cNvSpPr>
            <a:spLocks noGrp="1"/>
          </p:cNvSpPr>
          <p:nvPr>
            <p:ph type="title"/>
          </p:nvPr>
        </p:nvSpPr>
        <p:spPr>
          <a:xfrm>
            <a:off x="3973321" y="329184"/>
            <a:ext cx="4688333" cy="1783080"/>
          </a:xfrm>
        </p:spPr>
        <p:txBody>
          <a:bodyPr anchor="b">
            <a:normAutofit/>
          </a:bodyPr>
          <a:lstStyle/>
          <a:p>
            <a:r>
              <a:rPr lang="tr-TR" sz="4700" b="1" i="1" dirty="0">
                <a:solidFill>
                  <a:schemeClr val="accent2"/>
                </a:solidFill>
                <a:effectLst>
                  <a:outerShdw blurRad="38100" dist="38100" dir="2700000" algn="tl">
                    <a:srgbClr val="000000">
                      <a:alpha val="43137"/>
                    </a:srgbClr>
                  </a:outerShdw>
                </a:effectLst>
              </a:rPr>
              <a:t>DÖRT TEMEL DUYGU</a:t>
            </a:r>
          </a:p>
        </p:txBody>
      </p:sp>
      <p:pic>
        <p:nvPicPr>
          <p:cNvPr id="4" name="Resim 3">
            <a:extLst>
              <a:ext uri="{FF2B5EF4-FFF2-40B4-BE49-F238E27FC236}">
                <a16:creationId xmlns:a16="http://schemas.microsoft.com/office/drawing/2014/main" xmlns="" id="{AF0A83EF-1EEF-8145-C45E-6490B41ED433}"/>
              </a:ext>
            </a:extLst>
          </p:cNvPr>
          <p:cNvPicPr>
            <a:picLocks noChangeAspect="1"/>
          </p:cNvPicPr>
          <p:nvPr/>
        </p:nvPicPr>
        <p:blipFill>
          <a:blip r:embed="rId2"/>
          <a:srcRect l="20693" r="7061"/>
          <a:stretch>
            <a:fill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xmlns=""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xmlns="" id="{26BB36E3-EF1E-231C-5AEC-01B20AD6DC79}"/>
              </a:ext>
            </a:extLst>
          </p:cNvPr>
          <p:cNvPicPr>
            <a:picLocks noChangeAspect="1"/>
          </p:cNvPicPr>
          <p:nvPr/>
        </p:nvPicPr>
        <p:blipFill>
          <a:blip r:embed="rId3"/>
          <a:stretch>
            <a:fillRect/>
          </a:stretch>
        </p:blipFill>
        <p:spPr>
          <a:xfrm>
            <a:off x="3657600" y="2655918"/>
            <a:ext cx="5004054" cy="3304318"/>
          </a:xfrm>
          <a:prstGeom prst="rect">
            <a:avLst/>
          </a:prstGeom>
        </p:spPr>
      </p:pic>
      <p:sp>
        <p:nvSpPr>
          <p:cNvPr id="8" name="Veri Yer Tutucusu 7">
            <a:extLst>
              <a:ext uri="{FF2B5EF4-FFF2-40B4-BE49-F238E27FC236}">
                <a16:creationId xmlns:a16="http://schemas.microsoft.com/office/drawing/2014/main" xmlns="" id="{AB3345C2-4DBD-194C-652E-E1DFF4DAFE37}"/>
              </a:ext>
            </a:extLst>
          </p:cNvPr>
          <p:cNvSpPr>
            <a:spLocks noGrp="1"/>
          </p:cNvSpPr>
          <p:nvPr>
            <p:ph type="dt" sz="half" idx="10"/>
          </p:nvPr>
        </p:nvSpPr>
        <p:spPr/>
        <p:txBody>
          <a:bodyPr/>
          <a:lstStyle/>
          <a:p>
            <a:fld id="{289AD261-FF80-4D6A-8667-94413CA7A546}" type="datetime1">
              <a:rPr lang="en-US" smtClean="0"/>
              <a:t>5/16/2025</a:t>
            </a:fld>
            <a:endParaRPr lang="en-US"/>
          </a:p>
        </p:txBody>
      </p:sp>
      <p:sp>
        <p:nvSpPr>
          <p:cNvPr id="10" name="Slayt Numarası Yer Tutucusu 9">
            <a:extLst>
              <a:ext uri="{FF2B5EF4-FFF2-40B4-BE49-F238E27FC236}">
                <a16:creationId xmlns:a16="http://schemas.microsoft.com/office/drawing/2014/main" xmlns="" id="{0FE1EFD3-6904-9FD7-EF56-4B6835A78F2D}"/>
              </a:ext>
            </a:extLst>
          </p:cNvPr>
          <p:cNvSpPr>
            <a:spLocks noGrp="1"/>
          </p:cNvSpPr>
          <p:nvPr>
            <p:ph type="sldNum" sz="quarter" idx="12"/>
          </p:nvPr>
        </p:nvSpPr>
        <p:spPr/>
        <p:txBody>
          <a:bodyPr/>
          <a:lstStyle/>
          <a:p>
            <a:fld id="{C1FF6DA9-008F-8B48-92A6-B652298478BF}" type="slidenum">
              <a:rPr lang="en-US" smtClean="0"/>
              <a:t>7</a:t>
            </a:fld>
            <a:endParaRPr lang="en-US"/>
          </a:p>
        </p:txBody>
      </p:sp>
    </p:spTree>
    <p:extLst>
      <p:ext uri="{BB962C8B-B14F-4D97-AF65-F5344CB8AC3E}">
        <p14:creationId xmlns:p14="http://schemas.microsoft.com/office/powerpoint/2010/main" val="165589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5D13CC36-B950-4F02-9BAF-9A7EB26739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D1BDED99-B35B-4FEE-A274-8E8DB6FEEE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yah beyaz Leopard için yavalama">
            <a:extLst>
              <a:ext uri="{FF2B5EF4-FFF2-40B4-BE49-F238E27FC236}">
                <a16:creationId xmlns:a16="http://schemas.microsoft.com/office/drawing/2014/main" xmlns="" id="{22857EE9-E080-4774-91FA-F17E73ABC77A}"/>
              </a:ext>
            </a:extLst>
          </p:cNvPr>
          <p:cNvPicPr>
            <a:picLocks noChangeAspect="1"/>
          </p:cNvPicPr>
          <p:nvPr/>
        </p:nvPicPr>
        <p:blipFill>
          <a:blip r:embed="rId2"/>
          <a:srcRect l="43816" r="25351" b="-1"/>
          <a:stretch>
            <a:fillRect/>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Başlık 1">
            <a:extLst>
              <a:ext uri="{FF2B5EF4-FFF2-40B4-BE49-F238E27FC236}">
                <a16:creationId xmlns:a16="http://schemas.microsoft.com/office/drawing/2014/main" xmlns="" id="{BDA38A41-A72B-664B-8C5F-08881B6A4F2B}"/>
              </a:ext>
            </a:extLst>
          </p:cNvPr>
          <p:cNvSpPr>
            <a:spLocks noGrp="1"/>
          </p:cNvSpPr>
          <p:nvPr>
            <p:ph type="title"/>
          </p:nvPr>
        </p:nvSpPr>
        <p:spPr>
          <a:xfrm>
            <a:off x="822577" y="340718"/>
            <a:ext cx="5123391" cy="829190"/>
          </a:xfrm>
        </p:spPr>
        <p:txBody>
          <a:bodyPr>
            <a:normAutofit/>
          </a:bodyPr>
          <a:lstStyle/>
          <a:p>
            <a:r>
              <a:rPr lang="tr-TR" dirty="0"/>
              <a:t>Öfke nedir?</a:t>
            </a:r>
          </a:p>
        </p:txBody>
      </p:sp>
      <p:sp>
        <p:nvSpPr>
          <p:cNvPr id="3" name="İçerik Yer Tutucusu 2">
            <a:extLst>
              <a:ext uri="{FF2B5EF4-FFF2-40B4-BE49-F238E27FC236}">
                <a16:creationId xmlns:a16="http://schemas.microsoft.com/office/drawing/2014/main" xmlns="" id="{4A99CA53-A244-E0FE-D387-9FFD9E6C0434}"/>
              </a:ext>
            </a:extLst>
          </p:cNvPr>
          <p:cNvSpPr>
            <a:spLocks noGrp="1"/>
          </p:cNvSpPr>
          <p:nvPr>
            <p:ph idx="1"/>
          </p:nvPr>
        </p:nvSpPr>
        <p:spPr>
          <a:xfrm>
            <a:off x="311285" y="1169908"/>
            <a:ext cx="5428653" cy="5483811"/>
          </a:xfrm>
        </p:spPr>
        <p:txBody>
          <a:bodyPr>
            <a:normAutofit/>
          </a:bodyPr>
          <a:lstStyle/>
          <a:p>
            <a:pPr>
              <a:buNone/>
            </a:pPr>
            <a:r>
              <a:rPr lang="tr-TR" sz="1200" b="1" dirty="0"/>
              <a:t>1. Otomatik ve Zamanla Değişen Tepki:</a:t>
            </a:r>
            <a:endParaRPr lang="tr-TR" sz="1200" dirty="0"/>
          </a:p>
          <a:p>
            <a:pPr>
              <a:buFont typeface="Arial" panose="020B0604020202020204" pitchFamily="34" charset="0"/>
              <a:buChar char="•"/>
            </a:pPr>
            <a:r>
              <a:rPr lang="tr-TR" sz="1200" dirty="0"/>
              <a:t>Öfke, başlangıçta otomatik bir duygusal tepkiyle ortaya çıkar ancak süreç içinde şekillenip yön değiştirebilir.</a:t>
            </a:r>
            <a:endParaRPr lang="tr-TR" sz="1200" b="1" dirty="0"/>
          </a:p>
          <a:p>
            <a:pPr>
              <a:buNone/>
            </a:pPr>
            <a:r>
              <a:rPr lang="tr-TR" sz="1200" b="1" dirty="0"/>
              <a:t>2. Bilişsel Değerlendirme:</a:t>
            </a:r>
            <a:endParaRPr lang="tr-TR" sz="1200" dirty="0"/>
          </a:p>
          <a:p>
            <a:pPr>
              <a:buFont typeface="Arial" panose="020B0604020202020204" pitchFamily="34" charset="0"/>
              <a:buChar char="•"/>
            </a:pPr>
            <a:r>
              <a:rPr lang="tr-TR" sz="1200" dirty="0"/>
              <a:t>Kişisel bir hedefin başka biri tarafından engellenmesi ya da olumsuz bir sonucun başkalarına atfedilmesi öfkeyi tetikler.</a:t>
            </a:r>
          </a:p>
          <a:p>
            <a:pPr>
              <a:buFont typeface="Arial" panose="020B0604020202020204" pitchFamily="34" charset="0"/>
              <a:buChar char="•"/>
            </a:pPr>
            <a:r>
              <a:rPr lang="tr-TR" sz="1200" dirty="0"/>
              <a:t>Algılanan adaletsizlik, eşitsizlik ve ahlaki ihlaller de öfkenin bilişsel temellerindendir.</a:t>
            </a:r>
          </a:p>
          <a:p>
            <a:pPr>
              <a:buNone/>
            </a:pPr>
            <a:r>
              <a:rPr lang="tr-TR" sz="1200" b="1" dirty="0"/>
              <a:t>3. Duygusal ve İletişimsel Boyut:</a:t>
            </a:r>
            <a:endParaRPr lang="tr-TR" sz="1200" dirty="0"/>
          </a:p>
          <a:p>
            <a:pPr>
              <a:buFont typeface="Arial" panose="020B0604020202020204" pitchFamily="34" charset="0"/>
              <a:buChar char="•"/>
            </a:pPr>
            <a:r>
              <a:rPr lang="tr-TR" sz="1200" dirty="0"/>
              <a:t>Öfke, kaygıya karşı savunma niteliğinde, uyarılmış ve iddialı bir iletişim biçimidir.</a:t>
            </a:r>
          </a:p>
          <a:p>
            <a:pPr>
              <a:buFont typeface="Arial" panose="020B0604020202020204" pitchFamily="34" charset="0"/>
              <a:buChar char="•"/>
            </a:pPr>
            <a:r>
              <a:rPr lang="tr-TR" sz="1200" dirty="0"/>
              <a:t>Agresyon, intikam, alay, dedikodu gibi ifadelerle dışa vurulabilir ancak doğrudan yıkıcılık anlamına gelmez.</a:t>
            </a:r>
          </a:p>
          <a:p>
            <a:pPr>
              <a:buNone/>
            </a:pPr>
            <a:r>
              <a:rPr lang="tr-TR" sz="1200" b="1" dirty="0"/>
              <a:t>4. Motivasyonel Yön:</a:t>
            </a:r>
            <a:endParaRPr lang="tr-TR" sz="1200" dirty="0"/>
          </a:p>
          <a:p>
            <a:pPr>
              <a:buFont typeface="Arial" panose="020B0604020202020204" pitchFamily="34" charset="0"/>
              <a:buChar char="•"/>
            </a:pPr>
            <a:r>
              <a:rPr lang="tr-TR" sz="1200" dirty="0"/>
              <a:t>Öfke, sinir bozucu bir uyaranı ortadan kaldırmak ya da engeli aşmak için kişiyi harekete geçirir.</a:t>
            </a:r>
          </a:p>
          <a:p>
            <a:pPr>
              <a:buFont typeface="Arial" panose="020B0604020202020204" pitchFamily="34" charset="0"/>
              <a:buChar char="•"/>
            </a:pPr>
            <a:r>
              <a:rPr lang="tr-TR" sz="1200" dirty="0"/>
              <a:t>Faili cezalandırma ya da mağduru tazmin etme gibi davranışlarla adaletin yeniden tesisi amaçlanabilir.</a:t>
            </a:r>
          </a:p>
          <a:p>
            <a:pPr>
              <a:buNone/>
            </a:pPr>
            <a:r>
              <a:rPr lang="tr-TR" sz="1200" b="1" dirty="0"/>
              <a:t>5. Biyolojik ve Evrimsel Perspektif:</a:t>
            </a:r>
            <a:endParaRPr lang="tr-TR" sz="1200" dirty="0"/>
          </a:p>
          <a:p>
            <a:pPr>
              <a:buFont typeface="Arial" panose="020B0604020202020204" pitchFamily="34" charset="0"/>
              <a:buChar char="•"/>
            </a:pPr>
            <a:r>
              <a:rPr lang="tr-TR" sz="1200" dirty="0"/>
              <a:t>Öfke, evrimsel olarak, başkalarının bireyin refahına yeterince değer vermediği durumlarda ortaya çıkan ve bu durumu düzeltmeye yönelik bir uyum mekanizmasıdır.</a:t>
            </a:r>
          </a:p>
          <a:p>
            <a:pPr>
              <a:buNone/>
            </a:pPr>
            <a:r>
              <a:rPr lang="tr-TR" sz="1200" b="1" dirty="0"/>
              <a:t>6. Prososyal Potansiyel:</a:t>
            </a:r>
            <a:endParaRPr lang="tr-TR" sz="1200" dirty="0"/>
          </a:p>
          <a:p>
            <a:pPr>
              <a:buFont typeface="Arial" panose="020B0604020202020204" pitchFamily="34" charset="0"/>
              <a:buChar char="•"/>
            </a:pPr>
            <a:r>
              <a:rPr lang="tr-TR" sz="1200" dirty="0"/>
              <a:t>Öfkenin olumsuz yönlerinin yanı sıra, işbirliği, adalet arayışı ve ahlaki davranışı destekleyici olumlu sonuçları da olabilir.</a:t>
            </a:r>
          </a:p>
        </p:txBody>
      </p:sp>
      <p:sp>
        <p:nvSpPr>
          <p:cNvPr id="4" name="Veri Yer Tutucusu 3">
            <a:extLst>
              <a:ext uri="{FF2B5EF4-FFF2-40B4-BE49-F238E27FC236}">
                <a16:creationId xmlns:a16="http://schemas.microsoft.com/office/drawing/2014/main" xmlns="" id="{418B2847-19EA-65A2-5E4F-C7891EB4455C}"/>
              </a:ext>
            </a:extLst>
          </p:cNvPr>
          <p:cNvSpPr>
            <a:spLocks noGrp="1"/>
          </p:cNvSpPr>
          <p:nvPr>
            <p:ph type="dt" sz="half" idx="10"/>
          </p:nvPr>
        </p:nvSpPr>
        <p:spPr/>
        <p:txBody>
          <a:bodyPr/>
          <a:lstStyle/>
          <a:p>
            <a:fld id="{44AC25B6-A524-4D6E-8B16-74BC66D43CE5}" type="datetime1">
              <a:rPr lang="en-US" smtClean="0"/>
              <a:t>5/16/2025</a:t>
            </a:fld>
            <a:endParaRPr lang="en-US"/>
          </a:p>
        </p:txBody>
      </p:sp>
      <p:sp>
        <p:nvSpPr>
          <p:cNvPr id="6" name="Slayt Numarası Yer Tutucusu 5">
            <a:extLst>
              <a:ext uri="{FF2B5EF4-FFF2-40B4-BE49-F238E27FC236}">
                <a16:creationId xmlns:a16="http://schemas.microsoft.com/office/drawing/2014/main" xmlns="" id="{7927E49C-DE22-E098-5D05-7989AD80CFBA}"/>
              </a:ext>
            </a:extLst>
          </p:cNvPr>
          <p:cNvSpPr>
            <a:spLocks noGrp="1"/>
          </p:cNvSpPr>
          <p:nvPr>
            <p:ph type="sldNum" sz="quarter" idx="12"/>
          </p:nvPr>
        </p:nvSpPr>
        <p:spPr/>
        <p:txBody>
          <a:bodyPr/>
          <a:lstStyle/>
          <a:p>
            <a:fld id="{C1FF6DA9-008F-8B48-92A6-B652298478BF}" type="slidenum">
              <a:rPr lang="en-US" smtClean="0"/>
              <a:t>8</a:t>
            </a:fld>
            <a:endParaRPr lang="en-US"/>
          </a:p>
        </p:txBody>
      </p:sp>
    </p:spTree>
    <p:extLst>
      <p:ext uri="{BB962C8B-B14F-4D97-AF65-F5344CB8AC3E}">
        <p14:creationId xmlns:p14="http://schemas.microsoft.com/office/powerpoint/2010/main" val="3000002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5DB3719-6FDC-4E5D-891D-FF40B7300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tr-TR" sz="4700"/>
              <a:t>Öfke Nedir?</a:t>
            </a:r>
          </a:p>
        </p:txBody>
      </p:sp>
      <p:sp>
        <p:nvSpPr>
          <p:cNvPr id="11" name="sketch line">
            <a:extLst>
              <a:ext uri="{FF2B5EF4-FFF2-40B4-BE49-F238E27FC236}">
                <a16:creationId xmlns:a16="http://schemas.microsoft.com/office/drawing/2014/main" xmlns="" id="{E0CBAC23-2E3F-4A90-BA59-F8299F6A5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C11E7740-69BE-3FF2-D7F9-3AD901733F10}"/>
              </a:ext>
            </a:extLst>
          </p:cNvPr>
          <p:cNvGraphicFramePr>
            <a:graphicFrameLocks noGrp="1"/>
          </p:cNvGraphicFramePr>
          <p:nvPr>
            <p:ph idx="1"/>
            <p:extLst>
              <p:ext uri="{D42A27DB-BD31-4B8C-83A1-F6EECF244321}">
                <p14:modId xmlns:p14="http://schemas.microsoft.com/office/powerpoint/2010/main" val="1124465881"/>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a:extLst>
              <a:ext uri="{FF2B5EF4-FFF2-40B4-BE49-F238E27FC236}">
                <a16:creationId xmlns:a16="http://schemas.microsoft.com/office/drawing/2014/main" xmlns="" id="{95EBE69D-00D6-8949-270D-61BD68AF0D18}"/>
              </a:ext>
            </a:extLst>
          </p:cNvPr>
          <p:cNvSpPr>
            <a:spLocks noGrp="1"/>
          </p:cNvSpPr>
          <p:nvPr>
            <p:ph type="dt" sz="half" idx="10"/>
          </p:nvPr>
        </p:nvSpPr>
        <p:spPr/>
        <p:txBody>
          <a:bodyPr/>
          <a:lstStyle/>
          <a:p>
            <a:fld id="{7C0FEDE9-EA76-4491-8D7B-25DF197F0C9E}" type="datetime1">
              <a:rPr lang="en-US" smtClean="0"/>
              <a:t>5/16/2025</a:t>
            </a:fld>
            <a:endParaRPr lang="en-US"/>
          </a:p>
        </p:txBody>
      </p:sp>
      <p:sp>
        <p:nvSpPr>
          <p:cNvPr id="4" name="Slayt Numarası Yer Tutucusu 3">
            <a:extLst>
              <a:ext uri="{FF2B5EF4-FFF2-40B4-BE49-F238E27FC236}">
                <a16:creationId xmlns:a16="http://schemas.microsoft.com/office/drawing/2014/main" xmlns="" id="{E865F30E-F0C3-C178-73C3-A4083CD188CC}"/>
              </a:ext>
            </a:extLst>
          </p:cNvPr>
          <p:cNvSpPr>
            <a:spLocks noGrp="1"/>
          </p:cNvSpPr>
          <p:nvPr>
            <p:ph type="sldNum" sz="quarter" idx="12"/>
          </p:nvPr>
        </p:nvSpPr>
        <p:spPr/>
        <p:txBody>
          <a:bodyPr/>
          <a:lstStyle/>
          <a:p>
            <a:fld id="{C1FF6DA9-008F-8B48-92A6-B652298478BF}" type="slidenum">
              <a:rPr lang="en-US" smtClean="0"/>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1042</TotalTime>
  <Words>2439</Words>
  <Application>Microsoft Office PowerPoint</Application>
  <PresentationFormat>Ekran Gösterisi (4:3)</PresentationFormat>
  <Paragraphs>285</Paragraphs>
  <Slides>35</Slides>
  <Notes>3</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Office Theme</vt:lpstr>
      <vt:lpstr>YÖNETİMDE ÖFKE ve KRİZ YÖNETİMİ  </vt:lpstr>
      <vt:lpstr>PowerPoint Sunusu</vt:lpstr>
      <vt:lpstr>PowerPoint Sunusu</vt:lpstr>
      <vt:lpstr>BUÜ YÖNETİCİLERİNİN ÇÖZÜM ODAKLI LİDERLİK BECERİLERİ DÜZEYLERİ</vt:lpstr>
      <vt:lpstr>PowerPoint Sunusu</vt:lpstr>
      <vt:lpstr>PowerPoint Sunusu</vt:lpstr>
      <vt:lpstr>DÖRT TEMEL DUYGU</vt:lpstr>
      <vt:lpstr>Öfke nedir?</vt:lpstr>
      <vt:lpstr>Öfke Nedir?</vt:lpstr>
      <vt:lpstr>Öfke</vt:lpstr>
      <vt:lpstr>PowerPoint Sunusu</vt:lpstr>
      <vt:lpstr>PowerPoint Sunusu</vt:lpstr>
      <vt:lpstr>Psikanalitik Kuram (Freud)</vt:lpstr>
      <vt:lpstr>Bilişsel Kuramlar (Lazarus, Beck)</vt:lpstr>
      <vt:lpstr>Sosyal Öğrenme Kuramı (Bandura)</vt:lpstr>
      <vt:lpstr>Evrimsel &amp; Nörobiyolojik Yaklaşımlar</vt:lpstr>
      <vt:lpstr>İnsancıl Kuramlar (Rogers, Maslow)</vt:lpstr>
      <vt:lpstr>PowerPoint Sunusu</vt:lpstr>
      <vt:lpstr>PowerPoint Sunusu</vt:lpstr>
      <vt:lpstr>PowerPoint Sunusu</vt:lpstr>
      <vt:lpstr>Öfkenin Kaynakları</vt:lpstr>
      <vt:lpstr>Tartışma</vt:lpstr>
      <vt:lpstr>✅ Çözüm Odaklı Yeniden Çerçevelenmiş Kavramlar </vt:lpstr>
      <vt:lpstr>🔹 İşyerinde Öfke Yönetimi ve Proaktif Stratejiler: Çözüm Odaklı Bir Yaklaşım </vt:lpstr>
      <vt:lpstr>🔹 Olası Zorlayıcı Durumlar İçin Hazırlıklı Olmak</vt:lpstr>
      <vt:lpstr> 🔹 Fiziksel ve İletişimsel Ortamların Güçlendirilmesi</vt:lpstr>
      <vt:lpstr>🔹 Empatik ve Etkili İletişim Becerilerinin Geliştirilmesi</vt:lpstr>
      <vt:lpstr>🔹 Proaktif Güçlenme Kültürü Oluşturmak</vt:lpstr>
      <vt:lpstr>Çalışma Ortamında Öfkenin Yaygın Nedenlerine Çözüm Odaklı Yaklaşım </vt:lpstr>
      <vt:lpstr>Çalışma Ortamında Öfkenin Türlerine Çözüm Odaklı Yaklaşım </vt:lpstr>
      <vt:lpstr>Kriz Yönetiminde Etkili Olan Unsurlar: Çözüm Odaklı Bir Bakış</vt:lpstr>
      <vt:lpstr>Kriz Yönetiminde Etkili Olan Unsurlar</vt:lpstr>
      <vt:lpstr>Kriz Yönetiminde Etkili Olan Unsurlar</vt:lpstr>
      <vt:lpstr>Kriz Yönetiminde Etkili Olan Unsurlar</vt:lpstr>
      <vt:lpstr>Çözüm Odaklı Yansıma Soruları ile Güçlü Yönleri Ortaya Çıkarma</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YÖNETİMDE ÖFKE ve KRİZ YÖNETİMİ  </dc:title>
  <dc:subject/>
  <dc:creator/>
  <cp:keywords/>
  <dc:description>generated using python-pptx</dc:description>
  <cp:lastModifiedBy>DELL</cp:lastModifiedBy>
  <cp:revision>64</cp:revision>
  <dcterms:created xsi:type="dcterms:W3CDTF">2013-01-27T09:14:16Z</dcterms:created>
  <dcterms:modified xsi:type="dcterms:W3CDTF">2025-05-16T10:55:29Z</dcterms:modified>
  <cp:category/>
</cp:coreProperties>
</file>